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4C_5FCB9202.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4E_4B266607.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38"/>
  </p:notesMasterIdLst>
  <p:sldIdLst>
    <p:sldId id="256" r:id="rId2"/>
    <p:sldId id="341" r:id="rId3"/>
    <p:sldId id="308" r:id="rId4"/>
    <p:sldId id="307" r:id="rId5"/>
    <p:sldId id="319" r:id="rId6"/>
    <p:sldId id="325" r:id="rId7"/>
    <p:sldId id="326" r:id="rId8"/>
    <p:sldId id="309" r:id="rId9"/>
    <p:sldId id="342" r:id="rId10"/>
    <p:sldId id="343" r:id="rId11"/>
    <p:sldId id="344" r:id="rId12"/>
    <p:sldId id="345" r:id="rId13"/>
    <p:sldId id="310" r:id="rId14"/>
    <p:sldId id="333" r:id="rId15"/>
    <p:sldId id="339" r:id="rId16"/>
    <p:sldId id="340" r:id="rId17"/>
    <p:sldId id="347" r:id="rId18"/>
    <p:sldId id="346" r:id="rId19"/>
    <p:sldId id="348" r:id="rId20"/>
    <p:sldId id="335" r:id="rId21"/>
    <p:sldId id="329" r:id="rId22"/>
    <p:sldId id="336" r:id="rId23"/>
    <p:sldId id="332" r:id="rId24"/>
    <p:sldId id="337" r:id="rId25"/>
    <p:sldId id="331" r:id="rId26"/>
    <p:sldId id="338" r:id="rId27"/>
    <p:sldId id="330" r:id="rId28"/>
    <p:sldId id="311" r:id="rId29"/>
    <p:sldId id="352" r:id="rId30"/>
    <p:sldId id="351" r:id="rId31"/>
    <p:sldId id="334" r:id="rId32"/>
    <p:sldId id="312" r:id="rId33"/>
    <p:sldId id="313" r:id="rId34"/>
    <p:sldId id="322" r:id="rId35"/>
    <p:sldId id="324" r:id="rId36"/>
    <p:sldId id="349" r:id="rId37"/>
  </p:sldIdLst>
  <p:sldSz cx="9144000" cy="5143500" type="screen16x9"/>
  <p:notesSz cx="6858000" cy="9144000"/>
  <p:embeddedFontLst>
    <p:embeddedFont>
      <p:font typeface="Montserrat" panose="00000500000000000000" pitchFamily="2" charset="0"/>
      <p:regular r:id="rId39"/>
      <p:bold r:id="rId40"/>
      <p:italic r:id="rId41"/>
      <p:boldItalic r:id="rId42"/>
    </p:embeddedFont>
    <p:embeddedFont>
      <p:font typeface="Open Sans Light" panose="020B03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0EBC1D6-239C-453E-80FC-6FC3DB3686BD}">
          <p14:sldIdLst>
            <p14:sldId id="256"/>
            <p14:sldId id="341"/>
            <p14:sldId id="308"/>
            <p14:sldId id="307"/>
            <p14:sldId id="319"/>
            <p14:sldId id="325"/>
            <p14:sldId id="326"/>
            <p14:sldId id="309"/>
            <p14:sldId id="342"/>
            <p14:sldId id="343"/>
            <p14:sldId id="344"/>
            <p14:sldId id="345"/>
            <p14:sldId id="310"/>
            <p14:sldId id="333"/>
            <p14:sldId id="339"/>
            <p14:sldId id="340"/>
            <p14:sldId id="347"/>
            <p14:sldId id="346"/>
            <p14:sldId id="348"/>
            <p14:sldId id="335"/>
            <p14:sldId id="329"/>
            <p14:sldId id="336"/>
            <p14:sldId id="332"/>
            <p14:sldId id="337"/>
            <p14:sldId id="331"/>
            <p14:sldId id="338"/>
            <p14:sldId id="330"/>
            <p14:sldId id="311"/>
            <p14:sldId id="352"/>
            <p14:sldId id="351"/>
            <p14:sldId id="334"/>
            <p14:sldId id="312"/>
            <p14:sldId id="313"/>
            <p14:sldId id="322"/>
            <p14:sldId id="324"/>
            <p14:sldId id="349"/>
          </p14:sldIdLst>
        </p14:section>
        <p14:section name="Templates" id="{93E0376A-26F4-4EEE-8101-0821E8F3B8D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F2D24F-DF47-1DF7-2039-CFE6AA36E029}" name="Lehmann, Naja" initials="NL" userId="S::LUag574@hwg-lu.de::8576fe7b-d1cc-4dd2-84d7-fd78c37f197e" providerId="AD"/>
  <p188:author id="{39CE7686-C6ED-9E56-C018-4DB70D86A061}" name="von Auenmüller, Adrian" initials="Av" userId="S::LUag577@hwg-lu.de::95a71f3b-4a54-4c8d-90e5-45acdf35a0df" providerId="AD"/>
  <p188:author id="{B167859E-4E8D-C2D8-2257-F570B5BAD175}" name="Gastbenutzer" initials="Ga" userId="S::urn:spo:anon#a37c7667b9d755424dc4ee8f3142b96abf169939bd1f6b4692c29730712c9021::" providerId="AD"/>
  <p188:author id="{851624EE-E22E-D58B-29A6-7FAD7249A455}" name="Klarer, Paul Linus" initials="PK" userId="S::LUag550@hwg-lu.de::7876030b-f3a9-4f2d-9f66-b143e400566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3E80F-F804-B8D6-486A-C1139D48E2E5}" v="149" dt="2024-05-02T09:01:36.187"/>
    <p1510:client id="{1F03BEE5-CE11-4C98-88B7-7FEE6B794B0E}" v="6" dt="2024-05-02T08:13:34.270"/>
    <p1510:client id="{2BB0B175-4797-4799-B6E3-A1AEC0682103}" v="387" dt="2024-05-02T18:49:54.966"/>
    <p1510:client id="{2DF746D0-F359-DA05-8C2A-B496B7C13949}" v="124" dt="2024-05-02T09:19:01.446"/>
    <p1510:client id="{3D297FAC-1009-956A-E010-FDD685506099}" v="4" dt="2024-05-02T10:15:15.170"/>
    <p1510:client id="{4AA24310-B603-A662-F3FC-BD24DE600E9D}" v="433" dt="2024-05-02T09:40:49.283"/>
    <p1510:client id="{A41E15E9-E4FF-7D4C-8D9B-E2194BF9490F}" v="1166" dt="2024-05-02T12:23:47.945"/>
    <p1510:client id="{A8F86B39-33D6-E674-ED10-FBF165556BDB}" v="79" dt="2024-05-02T21:12:52.874"/>
    <p1510:client id="{BBC44CE4-AA23-546C-9D08-97F2DB98D103}" v="182" dt="2024-05-03T07:40:19.099"/>
    <p1510:client id="{BFE37F37-5E0A-0A06-D3FE-6FCA6E93F81F}" v="48" dt="2024-05-02T14:37:24.784"/>
    <p1510:client id="{D8BF2C50-942A-4481-A6E9-2A8CF37CF850}" v="727" dt="2024-05-02T18:50:17.885"/>
    <p1510:client id="{F9F59C4D-DBDF-F683-523A-166F9C9E26AB}" v="222" dt="2024-05-02T08:13:10.724"/>
    <p1510:client id="{FDF41EC9-3FA2-4A4E-A882-71DC6BFE1B80}" v="535" dt="2024-05-02T11:02:46.784"/>
  </p1510:revLst>
</p1510:revInfo>
</file>

<file path=ppt/tableStyles.xml><?xml version="1.0" encoding="utf-8"?>
<a:tblStyleLst xmlns:a="http://schemas.openxmlformats.org/drawingml/2006/main" def="{25D2879D-3452-4231-B452-6F6E147B48A8}">
  <a:tblStyle styleId="{25D2879D-3452-4231-B452-6F6E147B48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userId="S::urn:spo:anon#0913d73544bf6129004a63366807f3aa6cd920c7a051c1944e8621ce06d24d5d::" providerId="AD" clId="Web-{00F3E80F-F804-B8D6-486A-C1139D48E2E5}"/>
    <pc:docChg chg="modSld">
      <pc:chgData name="Gastbenutzer" userId="S::urn:spo:anon#0913d73544bf6129004a63366807f3aa6cd920c7a051c1944e8621ce06d24d5d::" providerId="AD" clId="Web-{00F3E80F-F804-B8D6-486A-C1139D48E2E5}" dt="2024-05-02T09:01:35.577" v="141" actId="1076"/>
      <pc:docMkLst>
        <pc:docMk/>
      </pc:docMkLst>
      <pc:sldChg chg="addSp delSp modSp">
        <pc:chgData name="Gastbenutzer" userId="S::urn:spo:anon#0913d73544bf6129004a63366807f3aa6cd920c7a051c1944e8621ce06d24d5d::" providerId="AD" clId="Web-{00F3E80F-F804-B8D6-486A-C1139D48E2E5}" dt="2024-05-02T08:56:40.285" v="87" actId="14100"/>
        <pc:sldMkLst>
          <pc:docMk/>
          <pc:sldMk cId="3650211026" sldId="306"/>
        </pc:sldMkLst>
        <pc:spChg chg="add del mod">
          <ac:chgData name="Gastbenutzer" userId="S::urn:spo:anon#0913d73544bf6129004a63366807f3aa6cd920c7a051c1944e8621ce06d24d5d::" providerId="AD" clId="Web-{00F3E80F-F804-B8D6-486A-C1139D48E2E5}" dt="2024-05-02T08:51:07.303" v="12"/>
          <ac:spMkLst>
            <pc:docMk/>
            <pc:sldMk cId="3650211026" sldId="306"/>
            <ac:spMk id="4" creationId="{31F91140-447A-83DD-5DE5-D872C079E746}"/>
          </ac:spMkLst>
        </pc:spChg>
        <pc:spChg chg="add del mod">
          <ac:chgData name="Gastbenutzer" userId="S::urn:spo:anon#0913d73544bf6129004a63366807f3aa6cd920c7a051c1944e8621ce06d24d5d::" providerId="AD" clId="Web-{00F3E80F-F804-B8D6-486A-C1139D48E2E5}" dt="2024-05-02T08:51:17.959" v="13"/>
          <ac:spMkLst>
            <pc:docMk/>
            <pc:sldMk cId="3650211026" sldId="306"/>
            <ac:spMk id="7" creationId="{BB722D32-CF7D-5623-95BF-FDC5535A8428}"/>
          </ac:spMkLst>
        </pc:spChg>
        <pc:spChg chg="add del mod">
          <ac:chgData name="Gastbenutzer" userId="S::urn:spo:anon#0913d73544bf6129004a63366807f3aa6cd920c7a051c1944e8621ce06d24d5d::" providerId="AD" clId="Web-{00F3E80F-F804-B8D6-486A-C1139D48E2E5}" dt="2024-05-02T08:51:26.585" v="19"/>
          <ac:spMkLst>
            <pc:docMk/>
            <pc:sldMk cId="3650211026" sldId="306"/>
            <ac:spMk id="9" creationId="{3E99924B-9F7F-BE2E-3D02-8F7A1B0F96DA}"/>
          </ac:spMkLst>
        </pc:spChg>
        <pc:spChg chg="add del mod">
          <ac:chgData name="Gastbenutzer" userId="S::urn:spo:anon#0913d73544bf6129004a63366807f3aa6cd920c7a051c1944e8621ce06d24d5d::" providerId="AD" clId="Web-{00F3E80F-F804-B8D6-486A-C1139D48E2E5}" dt="2024-05-02T08:51:26.585" v="18"/>
          <ac:spMkLst>
            <pc:docMk/>
            <pc:sldMk cId="3650211026" sldId="306"/>
            <ac:spMk id="11" creationId="{7EA44D02-CA38-A2AF-D8C8-687CA9A86556}"/>
          </ac:spMkLst>
        </pc:spChg>
        <pc:spChg chg="add del mod">
          <ac:chgData name="Gastbenutzer" userId="S::urn:spo:anon#0913d73544bf6129004a63366807f3aa6cd920c7a051c1944e8621ce06d24d5d::" providerId="AD" clId="Web-{00F3E80F-F804-B8D6-486A-C1139D48E2E5}" dt="2024-05-02T08:51:26.585" v="17"/>
          <ac:spMkLst>
            <pc:docMk/>
            <pc:sldMk cId="3650211026" sldId="306"/>
            <ac:spMk id="13" creationId="{09F5F6DD-C376-3EC7-FCAE-4AC1DC0F434B}"/>
          </ac:spMkLst>
        </pc:spChg>
        <pc:spChg chg="mod">
          <ac:chgData name="Gastbenutzer" userId="S::urn:spo:anon#0913d73544bf6129004a63366807f3aa6cd920c7a051c1944e8621ce06d24d5d::" providerId="AD" clId="Web-{00F3E80F-F804-B8D6-486A-C1139D48E2E5}" dt="2024-05-02T08:56:21.081" v="85"/>
          <ac:spMkLst>
            <pc:docMk/>
            <pc:sldMk cId="3650211026" sldId="306"/>
            <ac:spMk id="205" creationId="{00000000-0000-0000-0000-000000000000}"/>
          </ac:spMkLst>
        </pc:spChg>
        <pc:spChg chg="mod">
          <ac:chgData name="Gastbenutzer" userId="S::urn:spo:anon#0913d73544bf6129004a63366807f3aa6cd920c7a051c1944e8621ce06d24d5d::" providerId="AD" clId="Web-{00F3E80F-F804-B8D6-486A-C1139D48E2E5}" dt="2024-05-02T08:56:40.285" v="87" actId="14100"/>
          <ac:spMkLst>
            <pc:docMk/>
            <pc:sldMk cId="3650211026" sldId="306"/>
            <ac:spMk id="206" creationId="{00000000-0000-0000-0000-000000000000}"/>
          </ac:spMkLst>
        </pc:spChg>
        <pc:spChg chg="del mod">
          <ac:chgData name="Gastbenutzer" userId="S::urn:spo:anon#0913d73544bf6129004a63366807f3aa6cd920c7a051c1944e8621ce06d24d5d::" providerId="AD" clId="Web-{00F3E80F-F804-B8D6-486A-C1139D48E2E5}" dt="2024-05-02T08:50:56.302" v="8"/>
          <ac:spMkLst>
            <pc:docMk/>
            <pc:sldMk cId="3650211026" sldId="306"/>
            <ac:spMk id="207" creationId="{00000000-0000-0000-0000-000000000000}"/>
          </ac:spMkLst>
        </pc:spChg>
        <pc:spChg chg="mod">
          <ac:chgData name="Gastbenutzer" userId="S::urn:spo:anon#0913d73544bf6129004a63366807f3aa6cd920c7a051c1944e8621ce06d24d5d::" providerId="AD" clId="Web-{00F3E80F-F804-B8D6-486A-C1139D48E2E5}" dt="2024-05-02T08:56:21.081" v="84"/>
          <ac:spMkLst>
            <pc:docMk/>
            <pc:sldMk cId="3650211026" sldId="306"/>
            <ac:spMk id="208" creationId="{00000000-0000-0000-0000-000000000000}"/>
          </ac:spMkLst>
        </pc:spChg>
        <pc:spChg chg="mod">
          <ac:chgData name="Gastbenutzer" userId="S::urn:spo:anon#0913d73544bf6129004a63366807f3aa6cd920c7a051c1944e8621ce06d24d5d::" providerId="AD" clId="Web-{00F3E80F-F804-B8D6-486A-C1139D48E2E5}" dt="2024-05-02T08:54:55.593" v="60" actId="20577"/>
          <ac:spMkLst>
            <pc:docMk/>
            <pc:sldMk cId="3650211026" sldId="306"/>
            <ac:spMk id="209" creationId="{00000000-0000-0000-0000-000000000000}"/>
          </ac:spMkLst>
        </pc:spChg>
        <pc:spChg chg="del">
          <ac:chgData name="Gastbenutzer" userId="S::urn:spo:anon#0913d73544bf6129004a63366807f3aa6cd920c7a051c1944e8621ce06d24d5d::" providerId="AD" clId="Web-{00F3E80F-F804-B8D6-486A-C1139D48E2E5}" dt="2024-05-02T08:51:18.475" v="16"/>
          <ac:spMkLst>
            <pc:docMk/>
            <pc:sldMk cId="3650211026" sldId="306"/>
            <ac:spMk id="210" creationId="{00000000-0000-0000-0000-000000000000}"/>
          </ac:spMkLst>
        </pc:spChg>
        <pc:spChg chg="mod">
          <ac:chgData name="Gastbenutzer" userId="S::urn:spo:anon#0913d73544bf6129004a63366807f3aa6cd920c7a051c1944e8621ce06d24d5d::" providerId="AD" clId="Web-{00F3E80F-F804-B8D6-486A-C1139D48E2E5}" dt="2024-05-02T08:56:21.081" v="83"/>
          <ac:spMkLst>
            <pc:docMk/>
            <pc:sldMk cId="3650211026" sldId="306"/>
            <ac:spMk id="211" creationId="{00000000-0000-0000-0000-000000000000}"/>
          </ac:spMkLst>
        </pc:spChg>
        <pc:spChg chg="mod">
          <ac:chgData name="Gastbenutzer" userId="S::urn:spo:anon#0913d73544bf6129004a63366807f3aa6cd920c7a051c1944e8621ce06d24d5d::" providerId="AD" clId="Web-{00F3E80F-F804-B8D6-486A-C1139D48E2E5}" dt="2024-05-02T08:55:39.985" v="66" actId="20577"/>
          <ac:spMkLst>
            <pc:docMk/>
            <pc:sldMk cId="3650211026" sldId="306"/>
            <ac:spMk id="212" creationId="{00000000-0000-0000-0000-000000000000}"/>
          </ac:spMkLst>
        </pc:spChg>
        <pc:spChg chg="del mod">
          <ac:chgData name="Gastbenutzer" userId="S::urn:spo:anon#0913d73544bf6129004a63366807f3aa6cd920c7a051c1944e8621ce06d24d5d::" providerId="AD" clId="Web-{00F3E80F-F804-B8D6-486A-C1139D48E2E5}" dt="2024-05-02T08:51:03.052" v="10"/>
          <ac:spMkLst>
            <pc:docMk/>
            <pc:sldMk cId="3650211026" sldId="306"/>
            <ac:spMk id="213" creationId="{00000000-0000-0000-0000-000000000000}"/>
          </ac:spMkLst>
        </pc:spChg>
        <pc:spChg chg="mod">
          <ac:chgData name="Gastbenutzer" userId="S::urn:spo:anon#0913d73544bf6129004a63366807f3aa6cd920c7a051c1944e8621ce06d24d5d::" providerId="AD" clId="Web-{00F3E80F-F804-B8D6-486A-C1139D48E2E5}" dt="2024-05-02T08:56:21.081" v="82"/>
          <ac:spMkLst>
            <pc:docMk/>
            <pc:sldMk cId="3650211026" sldId="306"/>
            <ac:spMk id="214" creationId="{00000000-0000-0000-0000-000000000000}"/>
          </ac:spMkLst>
        </pc:spChg>
        <pc:spChg chg="mod">
          <ac:chgData name="Gastbenutzer" userId="S::urn:spo:anon#0913d73544bf6129004a63366807f3aa6cd920c7a051c1944e8621ce06d24d5d::" providerId="AD" clId="Web-{00F3E80F-F804-B8D6-486A-C1139D48E2E5}" dt="2024-05-02T08:55:03.109" v="61" actId="20577"/>
          <ac:spMkLst>
            <pc:docMk/>
            <pc:sldMk cId="3650211026" sldId="306"/>
            <ac:spMk id="215" creationId="{00000000-0000-0000-0000-000000000000}"/>
          </ac:spMkLst>
        </pc:spChg>
        <pc:spChg chg="del">
          <ac:chgData name="Gastbenutzer" userId="S::urn:spo:anon#0913d73544bf6129004a63366807f3aa6cd920c7a051c1944e8621ce06d24d5d::" providerId="AD" clId="Web-{00F3E80F-F804-B8D6-486A-C1139D48E2E5}" dt="2024-05-02T08:51:18.303" v="15"/>
          <ac:spMkLst>
            <pc:docMk/>
            <pc:sldMk cId="3650211026" sldId="306"/>
            <ac:spMk id="216" creationId="{00000000-0000-0000-0000-000000000000}"/>
          </ac:spMkLst>
        </pc:spChg>
        <pc:spChg chg="mod">
          <ac:chgData name="Gastbenutzer" userId="S::urn:spo:anon#0913d73544bf6129004a63366807f3aa6cd920c7a051c1944e8621ce06d24d5d::" providerId="AD" clId="Web-{00F3E80F-F804-B8D6-486A-C1139D48E2E5}" dt="2024-05-02T08:56:21.081" v="81"/>
          <ac:spMkLst>
            <pc:docMk/>
            <pc:sldMk cId="3650211026" sldId="306"/>
            <ac:spMk id="217" creationId="{00000000-0000-0000-0000-000000000000}"/>
          </ac:spMkLst>
        </pc:spChg>
        <pc:spChg chg="mod">
          <ac:chgData name="Gastbenutzer" userId="S::urn:spo:anon#0913d73544bf6129004a63366807f3aa6cd920c7a051c1944e8621ce06d24d5d::" providerId="AD" clId="Web-{00F3E80F-F804-B8D6-486A-C1139D48E2E5}" dt="2024-05-02T08:55:10.281" v="62" actId="20577"/>
          <ac:spMkLst>
            <pc:docMk/>
            <pc:sldMk cId="3650211026" sldId="306"/>
            <ac:spMk id="218" creationId="{00000000-0000-0000-0000-000000000000}"/>
          </ac:spMkLst>
        </pc:spChg>
        <pc:spChg chg="del">
          <ac:chgData name="Gastbenutzer" userId="S::urn:spo:anon#0913d73544bf6129004a63366807f3aa6cd920c7a051c1944e8621ce06d24d5d::" providerId="AD" clId="Web-{00F3E80F-F804-B8D6-486A-C1139D48E2E5}" dt="2024-05-02T08:51:18.147" v="14"/>
          <ac:spMkLst>
            <pc:docMk/>
            <pc:sldMk cId="3650211026" sldId="306"/>
            <ac:spMk id="219" creationId="{00000000-0000-0000-0000-000000000000}"/>
          </ac:spMkLst>
        </pc:spChg>
        <pc:spChg chg="mod">
          <ac:chgData name="Gastbenutzer" userId="S::urn:spo:anon#0913d73544bf6129004a63366807f3aa6cd920c7a051c1944e8621ce06d24d5d::" providerId="AD" clId="Web-{00F3E80F-F804-B8D6-486A-C1139D48E2E5}" dt="2024-05-02T08:56:21.081" v="80"/>
          <ac:spMkLst>
            <pc:docMk/>
            <pc:sldMk cId="3650211026" sldId="306"/>
            <ac:spMk id="222" creationId="{00000000-0000-0000-0000-000000000000}"/>
          </ac:spMkLst>
        </pc:spChg>
        <pc:spChg chg="mod">
          <ac:chgData name="Gastbenutzer" userId="S::urn:spo:anon#0913d73544bf6129004a63366807f3aa6cd920c7a051c1944e8621ce06d24d5d::" providerId="AD" clId="Web-{00F3E80F-F804-B8D6-486A-C1139D48E2E5}" dt="2024-05-02T08:55:14.094" v="63" actId="20577"/>
          <ac:spMkLst>
            <pc:docMk/>
            <pc:sldMk cId="3650211026" sldId="306"/>
            <ac:spMk id="223" creationId="{00000000-0000-0000-0000-000000000000}"/>
          </ac:spMkLst>
        </pc:spChg>
        <pc:spChg chg="del">
          <ac:chgData name="Gastbenutzer" userId="S::urn:spo:anon#0913d73544bf6129004a63366807f3aa6cd920c7a051c1944e8621ce06d24d5d::" providerId="AD" clId="Web-{00F3E80F-F804-B8D6-486A-C1139D48E2E5}" dt="2024-05-02T08:51:05.584" v="11"/>
          <ac:spMkLst>
            <pc:docMk/>
            <pc:sldMk cId="3650211026" sldId="306"/>
            <ac:spMk id="224" creationId="{00000000-0000-0000-0000-000000000000}"/>
          </ac:spMkLst>
        </pc:spChg>
      </pc:sldChg>
      <pc:sldChg chg="modSp">
        <pc:chgData name="Gastbenutzer" userId="S::urn:spo:anon#0913d73544bf6129004a63366807f3aa6cd920c7a051c1944e8621ce06d24d5d::" providerId="AD" clId="Web-{00F3E80F-F804-B8D6-486A-C1139D48E2E5}" dt="2024-05-02T09:00:10.527" v="124" actId="1076"/>
        <pc:sldMkLst>
          <pc:docMk/>
          <pc:sldMk cId="3321303937" sldId="319"/>
        </pc:sldMkLst>
        <pc:spChg chg="mod">
          <ac:chgData name="Gastbenutzer" userId="S::urn:spo:anon#0913d73544bf6129004a63366807f3aa6cd920c7a051c1944e8621ce06d24d5d::" providerId="AD" clId="Web-{00F3E80F-F804-B8D6-486A-C1139D48E2E5}" dt="2024-05-02T08:58:58.649" v="111" actId="1076"/>
          <ac:spMkLst>
            <pc:docMk/>
            <pc:sldMk cId="3321303937" sldId="319"/>
            <ac:spMk id="1006" creationId="{00000000-0000-0000-0000-000000000000}"/>
          </ac:spMkLst>
        </pc:spChg>
        <pc:spChg chg="mod">
          <ac:chgData name="Gastbenutzer" userId="S::urn:spo:anon#0913d73544bf6129004a63366807f3aa6cd920c7a051c1944e8621ce06d24d5d::" providerId="AD" clId="Web-{00F3E80F-F804-B8D6-486A-C1139D48E2E5}" dt="2024-05-02T09:00:10.527" v="124" actId="1076"/>
          <ac:spMkLst>
            <pc:docMk/>
            <pc:sldMk cId="3321303937" sldId="319"/>
            <ac:spMk id="1007" creationId="{00000000-0000-0000-0000-000000000000}"/>
          </ac:spMkLst>
        </pc:spChg>
        <pc:spChg chg="mod">
          <ac:chgData name="Gastbenutzer" userId="S::urn:spo:anon#0913d73544bf6129004a63366807f3aa6cd920c7a051c1944e8621ce06d24d5d::" providerId="AD" clId="Web-{00F3E80F-F804-B8D6-486A-C1139D48E2E5}" dt="2024-05-02T08:58:37.570" v="108" actId="1076"/>
          <ac:spMkLst>
            <pc:docMk/>
            <pc:sldMk cId="3321303937" sldId="319"/>
            <ac:spMk id="1008" creationId="{00000000-0000-0000-0000-000000000000}"/>
          </ac:spMkLst>
        </pc:spChg>
        <pc:spChg chg="mod">
          <ac:chgData name="Gastbenutzer" userId="S::urn:spo:anon#0913d73544bf6129004a63366807f3aa6cd920c7a051c1944e8621ce06d24d5d::" providerId="AD" clId="Web-{00F3E80F-F804-B8D6-486A-C1139D48E2E5}" dt="2024-05-02T08:57:40.928" v="98" actId="20577"/>
          <ac:spMkLst>
            <pc:docMk/>
            <pc:sldMk cId="3321303937" sldId="319"/>
            <ac:spMk id="1009" creationId="{00000000-0000-0000-0000-000000000000}"/>
          </ac:spMkLst>
        </pc:spChg>
        <pc:spChg chg="mod">
          <ac:chgData name="Gastbenutzer" userId="S::urn:spo:anon#0913d73544bf6129004a63366807f3aa6cd920c7a051c1944e8621ce06d24d5d::" providerId="AD" clId="Web-{00F3E80F-F804-B8D6-486A-C1139D48E2E5}" dt="2024-05-02T08:58:08.663" v="104"/>
          <ac:spMkLst>
            <pc:docMk/>
            <pc:sldMk cId="3321303937" sldId="319"/>
            <ac:spMk id="1010" creationId="{00000000-0000-0000-0000-000000000000}"/>
          </ac:spMkLst>
        </pc:spChg>
        <pc:spChg chg="mod">
          <ac:chgData name="Gastbenutzer" userId="S::urn:spo:anon#0913d73544bf6129004a63366807f3aa6cd920c7a051c1944e8621ce06d24d5d::" providerId="AD" clId="Web-{00F3E80F-F804-B8D6-486A-C1139D48E2E5}" dt="2024-05-02T08:59:41.167" v="121" actId="1076"/>
          <ac:spMkLst>
            <pc:docMk/>
            <pc:sldMk cId="3321303937" sldId="319"/>
            <ac:spMk id="1011" creationId="{00000000-0000-0000-0000-000000000000}"/>
          </ac:spMkLst>
        </pc:spChg>
        <pc:spChg chg="mod">
          <ac:chgData name="Gastbenutzer" userId="S::urn:spo:anon#0913d73544bf6129004a63366807f3aa6cd920c7a051c1944e8621ce06d24d5d::" providerId="AD" clId="Web-{00F3E80F-F804-B8D6-486A-C1139D48E2E5}" dt="2024-05-02T08:58:33.226" v="107" actId="1076"/>
          <ac:spMkLst>
            <pc:docMk/>
            <pc:sldMk cId="3321303937" sldId="319"/>
            <ac:spMk id="1012" creationId="{00000000-0000-0000-0000-000000000000}"/>
          </ac:spMkLst>
        </pc:spChg>
        <pc:spChg chg="mod">
          <ac:chgData name="Gastbenutzer" userId="S::urn:spo:anon#0913d73544bf6129004a63366807f3aa6cd920c7a051c1944e8621ce06d24d5d::" providerId="AD" clId="Web-{00F3E80F-F804-B8D6-486A-C1139D48E2E5}" dt="2024-05-02T08:58:45.711" v="109" actId="1076"/>
          <ac:spMkLst>
            <pc:docMk/>
            <pc:sldMk cId="3321303937" sldId="319"/>
            <ac:spMk id="1013" creationId="{00000000-0000-0000-0000-000000000000}"/>
          </ac:spMkLst>
        </pc:spChg>
        <pc:grpChg chg="mod">
          <ac:chgData name="Gastbenutzer" userId="S::urn:spo:anon#0913d73544bf6129004a63366807f3aa6cd920c7a051c1944e8621ce06d24d5d::" providerId="AD" clId="Web-{00F3E80F-F804-B8D6-486A-C1139D48E2E5}" dt="2024-05-02T08:58:53.243" v="110" actId="1076"/>
          <ac:grpSpMkLst>
            <pc:docMk/>
            <pc:sldMk cId="3321303937" sldId="319"/>
            <ac:grpSpMk id="1046" creationId="{00000000-0000-0000-0000-000000000000}"/>
          </ac:grpSpMkLst>
        </pc:grpChg>
      </pc:sldChg>
      <pc:sldChg chg="modSp">
        <pc:chgData name="Gastbenutzer" userId="S::urn:spo:anon#0913d73544bf6129004a63366807f3aa6cd920c7a051c1944e8621ce06d24d5d::" providerId="AD" clId="Web-{00F3E80F-F804-B8D6-486A-C1139D48E2E5}" dt="2024-05-02T09:01:35.577" v="141" actId="1076"/>
        <pc:sldMkLst>
          <pc:docMk/>
          <pc:sldMk cId="3664477128" sldId="325"/>
        </pc:sldMkLst>
        <pc:spChg chg="mod">
          <ac:chgData name="Gastbenutzer" userId="S::urn:spo:anon#0913d73544bf6129004a63366807f3aa6cd920c7a051c1944e8621ce06d24d5d::" providerId="AD" clId="Web-{00F3E80F-F804-B8D6-486A-C1139D48E2E5}" dt="2024-05-02T09:01:11.358" v="131" actId="14100"/>
          <ac:spMkLst>
            <pc:docMk/>
            <pc:sldMk cId="3664477128" sldId="325"/>
            <ac:spMk id="1006" creationId="{00000000-0000-0000-0000-000000000000}"/>
          </ac:spMkLst>
        </pc:spChg>
        <pc:spChg chg="mod">
          <ac:chgData name="Gastbenutzer" userId="S::urn:spo:anon#0913d73544bf6129004a63366807f3aa6cd920c7a051c1944e8621ce06d24d5d::" providerId="AD" clId="Web-{00F3E80F-F804-B8D6-486A-C1139D48E2E5}" dt="2024-05-02T09:01:27.249" v="139" actId="1076"/>
          <ac:spMkLst>
            <pc:docMk/>
            <pc:sldMk cId="3664477128" sldId="325"/>
            <ac:spMk id="1007" creationId="{00000000-0000-0000-0000-000000000000}"/>
          </ac:spMkLst>
        </pc:spChg>
        <pc:spChg chg="mod">
          <ac:chgData name="Gastbenutzer" userId="S::urn:spo:anon#0913d73544bf6129004a63366807f3aa6cd920c7a051c1944e8621ce06d24d5d::" providerId="AD" clId="Web-{00F3E80F-F804-B8D6-486A-C1139D48E2E5}" dt="2024-05-02T09:01:16.749" v="132" actId="1076"/>
          <ac:spMkLst>
            <pc:docMk/>
            <pc:sldMk cId="3664477128" sldId="325"/>
            <ac:spMk id="1008" creationId="{00000000-0000-0000-0000-000000000000}"/>
          </ac:spMkLst>
        </pc:spChg>
        <pc:spChg chg="mod">
          <ac:chgData name="Gastbenutzer" userId="S::urn:spo:anon#0913d73544bf6129004a63366807f3aa6cd920c7a051c1944e8621ce06d24d5d::" providerId="AD" clId="Web-{00F3E80F-F804-B8D6-486A-C1139D48E2E5}" dt="2024-05-02T09:01:03.201" v="128"/>
          <ac:spMkLst>
            <pc:docMk/>
            <pc:sldMk cId="3664477128" sldId="325"/>
            <ac:spMk id="1009" creationId="{00000000-0000-0000-0000-000000000000}"/>
          </ac:spMkLst>
        </pc:spChg>
        <pc:spChg chg="mod">
          <ac:chgData name="Gastbenutzer" userId="S::urn:spo:anon#0913d73544bf6129004a63366807f3aa6cd920c7a051c1944e8621ce06d24d5d::" providerId="AD" clId="Web-{00F3E80F-F804-B8D6-486A-C1139D48E2E5}" dt="2024-05-02T09:01:03.201" v="129"/>
          <ac:spMkLst>
            <pc:docMk/>
            <pc:sldMk cId="3664477128" sldId="325"/>
            <ac:spMk id="1010" creationId="{00000000-0000-0000-0000-000000000000}"/>
          </ac:spMkLst>
        </pc:spChg>
        <pc:spChg chg="mod">
          <ac:chgData name="Gastbenutzer" userId="S::urn:spo:anon#0913d73544bf6129004a63366807f3aa6cd920c7a051c1944e8621ce06d24d5d::" providerId="AD" clId="Web-{00F3E80F-F804-B8D6-486A-C1139D48E2E5}" dt="2024-05-02T09:01:35.577" v="141" actId="1076"/>
          <ac:spMkLst>
            <pc:docMk/>
            <pc:sldMk cId="3664477128" sldId="325"/>
            <ac:spMk id="1011" creationId="{00000000-0000-0000-0000-000000000000}"/>
          </ac:spMkLst>
        </pc:spChg>
      </pc:sldChg>
    </pc:docChg>
  </pc:docChgLst>
  <pc:docChgLst>
    <pc:chgData name="Gastbenutzer" userId="S::urn:spo:anon#0913d73544bf6129004a63366807f3aa6cd920c7a051c1944e8621ce06d24d5d::" providerId="AD" clId="Web-{A8F86B39-33D6-E674-ED10-FBF165556BDB}"/>
    <pc:docChg chg="modSld">
      <pc:chgData name="Gastbenutzer" userId="S::urn:spo:anon#0913d73544bf6129004a63366807f3aa6cd920c7a051c1944e8621ce06d24d5d::" providerId="AD" clId="Web-{A8F86B39-33D6-E674-ED10-FBF165556BDB}" dt="2024-05-02T21:12:52.874" v="80"/>
      <pc:docMkLst>
        <pc:docMk/>
      </pc:docMkLst>
      <pc:sldChg chg="modSp">
        <pc:chgData name="Gastbenutzer" userId="S::urn:spo:anon#0913d73544bf6129004a63366807f3aa6cd920c7a051c1944e8621ce06d24d5d::" providerId="AD" clId="Web-{A8F86B39-33D6-E674-ED10-FBF165556BDB}" dt="2024-05-02T21:12:52.874" v="80"/>
        <pc:sldMkLst>
          <pc:docMk/>
          <pc:sldMk cId="1832805650" sldId="331"/>
        </pc:sldMkLst>
        <pc:picChg chg="mod">
          <ac:chgData name="Gastbenutzer" userId="S::urn:spo:anon#0913d73544bf6129004a63366807f3aa6cd920c7a051c1944e8621ce06d24d5d::" providerId="AD" clId="Web-{A8F86B39-33D6-E674-ED10-FBF165556BDB}" dt="2024-05-02T21:12:52.874" v="80"/>
          <ac:picMkLst>
            <pc:docMk/>
            <pc:sldMk cId="1832805650" sldId="331"/>
            <ac:picMk id="7" creationId="{6157AE97-15C9-F170-10E6-5253468F0A17}"/>
          </ac:picMkLst>
        </pc:picChg>
      </pc:sldChg>
      <pc:sldChg chg="modNotes">
        <pc:chgData name="Gastbenutzer" userId="S::urn:spo:anon#0913d73544bf6129004a63366807f3aa6cd920c7a051c1944e8621ce06d24d5d::" providerId="AD" clId="Web-{A8F86B39-33D6-E674-ED10-FBF165556BDB}" dt="2024-05-02T20:55:05.803" v="74"/>
        <pc:sldMkLst>
          <pc:docMk/>
          <pc:sldMk cId="447200052" sldId="335"/>
        </pc:sldMkLst>
      </pc:sldChg>
      <pc:sldChg chg="modSp">
        <pc:chgData name="Gastbenutzer" userId="S::urn:spo:anon#0913d73544bf6129004a63366807f3aa6cd920c7a051c1944e8621ce06d24d5d::" providerId="AD" clId="Web-{A8F86B39-33D6-E674-ED10-FBF165556BDB}" dt="2024-05-02T18:52:52.935" v="71" actId="20577"/>
        <pc:sldMkLst>
          <pc:docMk/>
          <pc:sldMk cId="4186877134" sldId="342"/>
        </pc:sldMkLst>
        <pc:spChg chg="mod">
          <ac:chgData name="Gastbenutzer" userId="S::urn:spo:anon#0913d73544bf6129004a63366807f3aa6cd920c7a051c1944e8621ce06d24d5d::" providerId="AD" clId="Web-{A8F86B39-33D6-E674-ED10-FBF165556BDB}" dt="2024-05-02T18:52:52.935" v="71" actId="20577"/>
          <ac:spMkLst>
            <pc:docMk/>
            <pc:sldMk cId="4186877134" sldId="342"/>
            <ac:spMk id="2" creationId="{C0C138B6-8FE1-562C-A550-BF377CDE4AFD}"/>
          </ac:spMkLst>
        </pc:spChg>
      </pc:sldChg>
    </pc:docChg>
  </pc:docChgLst>
  <pc:docChgLst>
    <pc:chgData name="Gastbenutzer" userId="S::urn:spo:anon#0913d73544bf6129004a63366807f3aa6cd920c7a051c1944e8621ce06d24d5d::" providerId="AD" clId="Web-{4AA24310-B603-A662-F3FC-BD24DE600E9D}"/>
    <pc:docChg chg="addSld modSld modSection">
      <pc:chgData name="Gastbenutzer" userId="S::urn:spo:anon#0913d73544bf6129004a63366807f3aa6cd920c7a051c1944e8621ce06d24d5d::" providerId="AD" clId="Web-{4AA24310-B603-A662-F3FC-BD24DE600E9D}" dt="2024-05-02T09:40:49.283" v="305" actId="14100"/>
      <pc:docMkLst>
        <pc:docMk/>
      </pc:docMkLst>
      <pc:sldChg chg="addSp delSp modSp">
        <pc:chgData name="Gastbenutzer" userId="S::urn:spo:anon#0913d73544bf6129004a63366807f3aa6cd920c7a051c1944e8621ce06d24d5d::" providerId="AD" clId="Web-{4AA24310-B603-A662-F3FC-BD24DE600E9D}" dt="2024-05-02T09:36:41.978" v="258" actId="1076"/>
        <pc:sldMkLst>
          <pc:docMk/>
          <pc:sldMk cId="4183118599" sldId="307"/>
        </pc:sldMkLst>
        <pc:spChg chg="mod">
          <ac:chgData name="Gastbenutzer" userId="S::urn:spo:anon#0913d73544bf6129004a63366807f3aa6cd920c7a051c1944e8621ce06d24d5d::" providerId="AD" clId="Web-{4AA24310-B603-A662-F3FC-BD24DE600E9D}" dt="2024-05-02T09:36:41.978" v="258" actId="1076"/>
          <ac:spMkLst>
            <pc:docMk/>
            <pc:sldMk cId="4183118599" sldId="307"/>
            <ac:spMk id="7" creationId="{A85CA777-C471-0FA0-C39B-B11F9A2459B8}"/>
          </ac:spMkLst>
        </pc:spChg>
        <pc:spChg chg="mod">
          <ac:chgData name="Gastbenutzer" userId="S::urn:spo:anon#0913d73544bf6129004a63366807f3aa6cd920c7a051c1944e8621ce06d24d5d::" providerId="AD" clId="Web-{4AA24310-B603-A662-F3FC-BD24DE600E9D}" dt="2024-05-02T09:33:33.175" v="198" actId="14100"/>
          <ac:spMkLst>
            <pc:docMk/>
            <pc:sldMk cId="4183118599" sldId="307"/>
            <ac:spMk id="716" creationId="{00000000-0000-0000-0000-000000000000}"/>
          </ac:spMkLst>
        </pc:spChg>
        <pc:spChg chg="mod">
          <ac:chgData name="Gastbenutzer" userId="S::urn:spo:anon#0913d73544bf6129004a63366807f3aa6cd920c7a051c1944e8621ce06d24d5d::" providerId="AD" clId="Web-{4AA24310-B603-A662-F3FC-BD24DE600E9D}" dt="2024-05-02T09:33:45.629" v="201" actId="14100"/>
          <ac:spMkLst>
            <pc:docMk/>
            <pc:sldMk cId="4183118599" sldId="307"/>
            <ac:spMk id="717" creationId="{00000000-0000-0000-0000-000000000000}"/>
          </ac:spMkLst>
        </pc:spChg>
        <pc:spChg chg="mod topLvl">
          <ac:chgData name="Gastbenutzer" userId="S::urn:spo:anon#0913d73544bf6129004a63366807f3aa6cd920c7a051c1944e8621ce06d24d5d::" providerId="AD" clId="Web-{4AA24310-B603-A662-F3FC-BD24DE600E9D}" dt="2024-05-02T09:35:32.382" v="253" actId="1076"/>
          <ac:spMkLst>
            <pc:docMk/>
            <pc:sldMk cId="4183118599" sldId="307"/>
            <ac:spMk id="718" creationId="{00000000-0000-0000-0000-000000000000}"/>
          </ac:spMkLst>
        </pc:spChg>
        <pc:spChg chg="mod topLvl">
          <ac:chgData name="Gastbenutzer" userId="S::urn:spo:anon#0913d73544bf6129004a63366807f3aa6cd920c7a051c1944e8621ce06d24d5d::" providerId="AD" clId="Web-{4AA24310-B603-A662-F3FC-BD24DE600E9D}" dt="2024-05-02T09:35:32.382" v="252" actId="1076"/>
          <ac:spMkLst>
            <pc:docMk/>
            <pc:sldMk cId="4183118599" sldId="307"/>
            <ac:spMk id="719" creationId="{00000000-0000-0000-0000-000000000000}"/>
          </ac:spMkLst>
        </pc:spChg>
        <pc:spChg chg="mod">
          <ac:chgData name="Gastbenutzer" userId="S::urn:spo:anon#0913d73544bf6129004a63366807f3aa6cd920c7a051c1944e8621ce06d24d5d::" providerId="AD" clId="Web-{4AA24310-B603-A662-F3FC-BD24DE600E9D}" dt="2024-05-02T09:33:55.645" v="203" actId="1076"/>
          <ac:spMkLst>
            <pc:docMk/>
            <pc:sldMk cId="4183118599" sldId="307"/>
            <ac:spMk id="720" creationId="{00000000-0000-0000-0000-000000000000}"/>
          </ac:spMkLst>
        </pc:spChg>
        <pc:spChg chg="mod topLvl">
          <ac:chgData name="Gastbenutzer" userId="S::urn:spo:anon#0913d73544bf6129004a63366807f3aa6cd920c7a051c1944e8621ce06d24d5d::" providerId="AD" clId="Web-{4AA24310-B603-A662-F3FC-BD24DE600E9D}" dt="2024-05-02T09:35:32.382" v="251" actId="1076"/>
          <ac:spMkLst>
            <pc:docMk/>
            <pc:sldMk cId="4183118599" sldId="307"/>
            <ac:spMk id="722" creationId="{00000000-0000-0000-0000-000000000000}"/>
          </ac:spMkLst>
        </pc:spChg>
        <pc:spChg chg="mod topLvl">
          <ac:chgData name="Gastbenutzer" userId="S::urn:spo:anon#0913d73544bf6129004a63366807f3aa6cd920c7a051c1944e8621ce06d24d5d::" providerId="AD" clId="Web-{4AA24310-B603-A662-F3FC-BD24DE600E9D}" dt="2024-05-02T09:35:32.382" v="250" actId="1076"/>
          <ac:spMkLst>
            <pc:docMk/>
            <pc:sldMk cId="4183118599" sldId="307"/>
            <ac:spMk id="723" creationId="{00000000-0000-0000-0000-000000000000}"/>
          </ac:spMkLst>
        </pc:spChg>
        <pc:spChg chg="mod topLvl">
          <ac:chgData name="Gastbenutzer" userId="S::urn:spo:anon#0913d73544bf6129004a63366807f3aa6cd920c7a051c1944e8621ce06d24d5d::" providerId="AD" clId="Web-{4AA24310-B603-A662-F3FC-BD24DE600E9D}" dt="2024-05-02T09:35:32.382" v="249" actId="1076"/>
          <ac:spMkLst>
            <pc:docMk/>
            <pc:sldMk cId="4183118599" sldId="307"/>
            <ac:spMk id="724" creationId="{00000000-0000-0000-0000-000000000000}"/>
          </ac:spMkLst>
        </pc:spChg>
        <pc:spChg chg="mod topLvl">
          <ac:chgData name="Gastbenutzer" userId="S::urn:spo:anon#0913d73544bf6129004a63366807f3aa6cd920c7a051c1944e8621ce06d24d5d::" providerId="AD" clId="Web-{4AA24310-B603-A662-F3FC-BD24DE600E9D}" dt="2024-05-02T09:35:32.382" v="248" actId="1076"/>
          <ac:spMkLst>
            <pc:docMk/>
            <pc:sldMk cId="4183118599" sldId="307"/>
            <ac:spMk id="725" creationId="{00000000-0000-0000-0000-000000000000}"/>
          </ac:spMkLst>
        </pc:spChg>
        <pc:spChg chg="mod topLvl">
          <ac:chgData name="Gastbenutzer" userId="S::urn:spo:anon#0913d73544bf6129004a63366807f3aa6cd920c7a051c1944e8621ce06d24d5d::" providerId="AD" clId="Web-{4AA24310-B603-A662-F3FC-BD24DE600E9D}" dt="2024-05-02T09:35:32.382" v="247" actId="1076"/>
          <ac:spMkLst>
            <pc:docMk/>
            <pc:sldMk cId="4183118599" sldId="307"/>
            <ac:spMk id="726" creationId="{00000000-0000-0000-0000-000000000000}"/>
          </ac:spMkLst>
        </pc:spChg>
        <pc:spChg chg="mod topLvl">
          <ac:chgData name="Gastbenutzer" userId="S::urn:spo:anon#0913d73544bf6129004a63366807f3aa6cd920c7a051c1944e8621ce06d24d5d::" providerId="AD" clId="Web-{4AA24310-B603-A662-F3FC-BD24DE600E9D}" dt="2024-05-02T09:35:32.382" v="246" actId="1076"/>
          <ac:spMkLst>
            <pc:docMk/>
            <pc:sldMk cId="4183118599" sldId="307"/>
            <ac:spMk id="727" creationId="{00000000-0000-0000-0000-000000000000}"/>
          </ac:spMkLst>
        </pc:spChg>
        <pc:grpChg chg="add del">
          <ac:chgData name="Gastbenutzer" userId="S::urn:spo:anon#0913d73544bf6129004a63366807f3aa6cd920c7a051c1944e8621ce06d24d5d::" providerId="AD" clId="Web-{4AA24310-B603-A662-F3FC-BD24DE600E9D}" dt="2024-05-02T09:35:22.491" v="238"/>
          <ac:grpSpMkLst>
            <pc:docMk/>
            <pc:sldMk cId="4183118599" sldId="307"/>
            <ac:grpSpMk id="4" creationId="{35A41C03-32F8-13B3-A71F-5B2A0035D3D0}"/>
          </ac:grpSpMkLst>
        </pc:grpChg>
        <pc:grpChg chg="mod topLvl">
          <ac:chgData name="Gastbenutzer" userId="S::urn:spo:anon#0913d73544bf6129004a63366807f3aa6cd920c7a051c1944e8621ce06d24d5d::" providerId="AD" clId="Web-{4AA24310-B603-A662-F3FC-BD24DE600E9D}" dt="2024-05-02T09:35:32.382" v="245" actId="1076"/>
          <ac:grpSpMkLst>
            <pc:docMk/>
            <pc:sldMk cId="4183118599" sldId="307"/>
            <ac:grpSpMk id="728" creationId="{00000000-0000-0000-0000-000000000000}"/>
          </ac:grpSpMkLst>
        </pc:grpChg>
        <pc:grpChg chg="mod topLvl">
          <ac:chgData name="Gastbenutzer" userId="S::urn:spo:anon#0913d73544bf6129004a63366807f3aa6cd920c7a051c1944e8621ce06d24d5d::" providerId="AD" clId="Web-{4AA24310-B603-A662-F3FC-BD24DE600E9D}" dt="2024-05-02T09:35:32.382" v="244" actId="1076"/>
          <ac:grpSpMkLst>
            <pc:docMk/>
            <pc:sldMk cId="4183118599" sldId="307"/>
            <ac:grpSpMk id="734" creationId="{00000000-0000-0000-0000-000000000000}"/>
          </ac:grpSpMkLst>
        </pc:grpChg>
        <pc:grpChg chg="mod topLvl">
          <ac:chgData name="Gastbenutzer" userId="S::urn:spo:anon#0913d73544bf6129004a63366807f3aa6cd920c7a051c1944e8621ce06d24d5d::" providerId="AD" clId="Web-{4AA24310-B603-A662-F3FC-BD24DE600E9D}" dt="2024-05-02T09:35:32.382" v="243" actId="1076"/>
          <ac:grpSpMkLst>
            <pc:docMk/>
            <pc:sldMk cId="4183118599" sldId="307"/>
            <ac:grpSpMk id="744" creationId="{00000000-0000-0000-0000-000000000000}"/>
          </ac:grpSpMkLst>
        </pc:grpChg>
        <pc:grpChg chg="mod topLvl">
          <ac:chgData name="Gastbenutzer" userId="S::urn:spo:anon#0913d73544bf6129004a63366807f3aa6cd920c7a051c1944e8621ce06d24d5d::" providerId="AD" clId="Web-{4AA24310-B603-A662-F3FC-BD24DE600E9D}" dt="2024-05-02T09:35:32.382" v="242" actId="1076"/>
          <ac:grpSpMkLst>
            <pc:docMk/>
            <pc:sldMk cId="4183118599" sldId="307"/>
            <ac:grpSpMk id="757" creationId="{00000000-0000-0000-0000-000000000000}"/>
          </ac:grpSpMkLst>
        </pc:grpChg>
        <pc:grpChg chg="mod topLvl">
          <ac:chgData name="Gastbenutzer" userId="S::urn:spo:anon#0913d73544bf6129004a63366807f3aa6cd920c7a051c1944e8621ce06d24d5d::" providerId="AD" clId="Web-{4AA24310-B603-A662-F3FC-BD24DE600E9D}" dt="2024-05-02T09:35:32.382" v="241" actId="1076"/>
          <ac:grpSpMkLst>
            <pc:docMk/>
            <pc:sldMk cId="4183118599" sldId="307"/>
            <ac:grpSpMk id="766" creationId="{00000000-0000-0000-0000-000000000000}"/>
          </ac:grpSpMkLst>
        </pc:grpChg>
        <pc:grpChg chg="mod topLvl">
          <ac:chgData name="Gastbenutzer" userId="S::urn:spo:anon#0913d73544bf6129004a63366807f3aa6cd920c7a051c1944e8621ce06d24d5d::" providerId="AD" clId="Web-{4AA24310-B603-A662-F3FC-BD24DE600E9D}" dt="2024-05-02T09:35:32.382" v="240" actId="1076"/>
          <ac:grpSpMkLst>
            <pc:docMk/>
            <pc:sldMk cId="4183118599" sldId="307"/>
            <ac:grpSpMk id="774" creationId="{00000000-0000-0000-0000-000000000000}"/>
          </ac:grpSpMkLst>
        </pc:grpChg>
        <pc:grpChg chg="mod topLvl">
          <ac:chgData name="Gastbenutzer" userId="S::urn:spo:anon#0913d73544bf6129004a63366807f3aa6cd920c7a051c1944e8621ce06d24d5d::" providerId="AD" clId="Web-{4AA24310-B603-A662-F3FC-BD24DE600E9D}" dt="2024-05-02T09:35:32.382" v="239" actId="1076"/>
          <ac:grpSpMkLst>
            <pc:docMk/>
            <pc:sldMk cId="4183118599" sldId="307"/>
            <ac:grpSpMk id="777" creationId="{00000000-0000-0000-0000-000000000000}"/>
          </ac:grpSpMkLst>
        </pc:grpChg>
      </pc:sldChg>
      <pc:sldChg chg="modSp">
        <pc:chgData name="Gastbenutzer" userId="S::urn:spo:anon#0913d73544bf6129004a63366807f3aa6cd920c7a051c1944e8621ce06d24d5d::" providerId="AD" clId="Web-{4AA24310-B603-A662-F3FC-BD24DE600E9D}" dt="2024-05-02T09:37:40.011" v="259" actId="20577"/>
        <pc:sldMkLst>
          <pc:docMk/>
          <pc:sldMk cId="1156985605" sldId="343"/>
        </pc:sldMkLst>
        <pc:spChg chg="mod">
          <ac:chgData name="Gastbenutzer" userId="S::urn:spo:anon#0913d73544bf6129004a63366807f3aa6cd920c7a051c1944e8621ce06d24d5d::" providerId="AD" clId="Web-{4AA24310-B603-A662-F3FC-BD24DE600E9D}" dt="2024-05-02T09:37:40.011" v="259" actId="20577"/>
          <ac:spMkLst>
            <pc:docMk/>
            <pc:sldMk cId="1156985605" sldId="343"/>
            <ac:spMk id="466" creationId="{00000000-0000-0000-0000-000000000000}"/>
          </ac:spMkLst>
        </pc:spChg>
      </pc:sldChg>
      <pc:sldChg chg="modSp add replId">
        <pc:chgData name="Gastbenutzer" userId="S::urn:spo:anon#0913d73544bf6129004a63366807f3aa6cd920c7a051c1944e8621ce06d24d5d::" providerId="AD" clId="Web-{4AA24310-B603-A662-F3FC-BD24DE600E9D}" dt="2024-05-02T09:29:20.824" v="157" actId="20577"/>
        <pc:sldMkLst>
          <pc:docMk/>
          <pc:sldMk cId="1729658968" sldId="344"/>
        </pc:sldMkLst>
        <pc:spChg chg="mod">
          <ac:chgData name="Gastbenutzer" userId="S::urn:spo:anon#0913d73544bf6129004a63366807f3aa6cd920c7a051c1944e8621ce06d24d5d::" providerId="AD" clId="Web-{4AA24310-B603-A662-F3FC-BD24DE600E9D}" dt="2024-05-02T09:29:20.824" v="157" actId="20577"/>
          <ac:spMkLst>
            <pc:docMk/>
            <pc:sldMk cId="1729658968" sldId="344"/>
            <ac:spMk id="4" creationId="{565E6E74-B497-CB0D-C4E7-1F5BD3587B2D}"/>
          </ac:spMkLst>
        </pc:spChg>
        <pc:spChg chg="mod">
          <ac:chgData name="Gastbenutzer" userId="S::urn:spo:anon#0913d73544bf6129004a63366807f3aa6cd920c7a051c1944e8621ce06d24d5d::" providerId="AD" clId="Web-{4AA24310-B603-A662-F3FC-BD24DE600E9D}" dt="2024-05-02T09:22:10.342" v="16" actId="20577"/>
          <ac:spMkLst>
            <pc:docMk/>
            <pc:sldMk cId="1729658968" sldId="344"/>
            <ac:spMk id="426" creationId="{00000000-0000-0000-0000-000000000000}"/>
          </ac:spMkLst>
        </pc:spChg>
      </pc:sldChg>
      <pc:sldChg chg="modSp add replId">
        <pc:chgData name="Gastbenutzer" userId="S::urn:spo:anon#0913d73544bf6129004a63366807f3aa6cd920c7a051c1944e8621ce06d24d5d::" providerId="AD" clId="Web-{4AA24310-B603-A662-F3FC-BD24DE600E9D}" dt="2024-05-02T09:40:49.283" v="305" actId="14100"/>
        <pc:sldMkLst>
          <pc:docMk/>
          <pc:sldMk cId="296842091" sldId="345"/>
        </pc:sldMkLst>
        <pc:spChg chg="mod">
          <ac:chgData name="Gastbenutzer" userId="S::urn:spo:anon#0913d73544bf6129004a63366807f3aa6cd920c7a051c1944e8621ce06d24d5d::" providerId="AD" clId="Web-{4AA24310-B603-A662-F3FC-BD24DE600E9D}" dt="2024-05-02T09:40:49.283" v="305" actId="14100"/>
          <ac:spMkLst>
            <pc:docMk/>
            <pc:sldMk cId="296842091" sldId="345"/>
            <ac:spMk id="5" creationId="{C888AC23-15EA-6675-A880-093F5FD9C5FC}"/>
          </ac:spMkLst>
        </pc:spChg>
        <pc:spChg chg="mod">
          <ac:chgData name="Gastbenutzer" userId="S::urn:spo:anon#0913d73544bf6129004a63366807f3aa6cd920c7a051c1944e8621ce06d24d5d::" providerId="AD" clId="Web-{4AA24310-B603-A662-F3FC-BD24DE600E9D}" dt="2024-05-02T09:40:35.017" v="302" actId="14100"/>
          <ac:spMkLst>
            <pc:docMk/>
            <pc:sldMk cId="296842091" sldId="345"/>
            <ac:spMk id="463" creationId="{00000000-0000-0000-0000-000000000000}"/>
          </ac:spMkLst>
        </pc:spChg>
        <pc:spChg chg="mod">
          <ac:chgData name="Gastbenutzer" userId="S::urn:spo:anon#0913d73544bf6129004a63366807f3aa6cd920c7a051c1944e8621ce06d24d5d::" providerId="AD" clId="Web-{4AA24310-B603-A662-F3FC-BD24DE600E9D}" dt="2024-05-02T09:40:40.111" v="303" actId="14100"/>
          <ac:spMkLst>
            <pc:docMk/>
            <pc:sldMk cId="296842091" sldId="345"/>
            <ac:spMk id="464" creationId="{00000000-0000-0000-0000-000000000000}"/>
          </ac:spMkLst>
        </pc:spChg>
        <pc:spChg chg="mod">
          <ac:chgData name="Gastbenutzer" userId="S::urn:spo:anon#0913d73544bf6129004a63366807f3aa6cd920c7a051c1944e8621ce06d24d5d::" providerId="AD" clId="Web-{4AA24310-B603-A662-F3FC-BD24DE600E9D}" dt="2024-05-02T09:40:43.126" v="304" actId="14100"/>
          <ac:spMkLst>
            <pc:docMk/>
            <pc:sldMk cId="296842091" sldId="345"/>
            <ac:spMk id="465" creationId="{00000000-0000-0000-0000-000000000000}"/>
          </ac:spMkLst>
        </pc:spChg>
      </pc:sldChg>
    </pc:docChg>
  </pc:docChgLst>
  <pc:docChgLst>
    <pc:chgData name="Gastbenutzer" userId="S::urn:spo:anon#0913d73544bf6129004a63366807f3aa6cd920c7a051c1944e8621ce06d24d5d::" providerId="AD" clId="Web-{2DF746D0-F359-DA05-8C2A-B496B7C13949}"/>
    <pc:docChg chg="addSld modSld modSection">
      <pc:chgData name="Gastbenutzer" userId="S::urn:spo:anon#0913d73544bf6129004a63366807f3aa6cd920c7a051c1944e8621ce06d24d5d::" providerId="AD" clId="Web-{2DF746D0-F359-DA05-8C2A-B496B7C13949}" dt="2024-05-02T09:18:54.164" v="114" actId="20577"/>
      <pc:docMkLst>
        <pc:docMk/>
      </pc:docMkLst>
      <pc:sldChg chg="modSp">
        <pc:chgData name="Gastbenutzer" userId="S::urn:spo:anon#0913d73544bf6129004a63366807f3aa6cd920c7a051c1944e8621ce06d24d5d::" providerId="AD" clId="Web-{2DF746D0-F359-DA05-8C2A-B496B7C13949}" dt="2024-05-02T09:10:08.319" v="29" actId="20577"/>
        <pc:sldMkLst>
          <pc:docMk/>
          <pc:sldMk cId="3321303937" sldId="319"/>
        </pc:sldMkLst>
        <pc:spChg chg="mod">
          <ac:chgData name="Gastbenutzer" userId="S::urn:spo:anon#0913d73544bf6129004a63366807f3aa6cd920c7a051c1944e8621ce06d24d5d::" providerId="AD" clId="Web-{2DF746D0-F359-DA05-8C2A-B496B7C13949}" dt="2024-05-02T09:10:08.319" v="29" actId="20577"/>
          <ac:spMkLst>
            <pc:docMk/>
            <pc:sldMk cId="3321303937" sldId="319"/>
            <ac:spMk id="1010" creationId="{00000000-0000-0000-0000-000000000000}"/>
          </ac:spMkLst>
        </pc:spChg>
      </pc:sldChg>
      <pc:sldChg chg="addSp delSp modSp">
        <pc:chgData name="Gastbenutzer" userId="S::urn:spo:anon#0913d73544bf6129004a63366807f3aa6cd920c7a051c1944e8621ce06d24d5d::" providerId="AD" clId="Web-{2DF746D0-F359-DA05-8C2A-B496B7C13949}" dt="2024-05-02T09:12:32.730" v="64" actId="1076"/>
        <pc:sldMkLst>
          <pc:docMk/>
          <pc:sldMk cId="3664477128" sldId="325"/>
        </pc:sldMkLst>
        <pc:spChg chg="add">
          <ac:chgData name="Gastbenutzer" userId="S::urn:spo:anon#0913d73544bf6129004a63366807f3aa6cd920c7a051c1944e8621ce06d24d5d::" providerId="AD" clId="Web-{2DF746D0-F359-DA05-8C2A-B496B7C13949}" dt="2024-05-02T09:06:32.343" v="0"/>
          <ac:spMkLst>
            <pc:docMk/>
            <pc:sldMk cId="3664477128" sldId="325"/>
            <ac:spMk id="3" creationId="{CBDE31BA-485F-A542-6178-8BE034E1573C}"/>
          </ac:spMkLst>
        </pc:spChg>
        <pc:spChg chg="add">
          <ac:chgData name="Gastbenutzer" userId="S::urn:spo:anon#0913d73544bf6129004a63366807f3aa6cd920c7a051c1944e8621ce06d24d5d::" providerId="AD" clId="Web-{2DF746D0-F359-DA05-8C2A-B496B7C13949}" dt="2024-05-02T09:06:32.375" v="1"/>
          <ac:spMkLst>
            <pc:docMk/>
            <pc:sldMk cId="3664477128" sldId="325"/>
            <ac:spMk id="7" creationId="{92B7B810-BCC0-B65E-B36A-3A0627338AB7}"/>
          </ac:spMkLst>
        </pc:spChg>
        <pc:spChg chg="mod">
          <ac:chgData name="Gastbenutzer" userId="S::urn:spo:anon#0913d73544bf6129004a63366807f3aa6cd920c7a051c1944e8621ce06d24d5d::" providerId="AD" clId="Web-{2DF746D0-F359-DA05-8C2A-B496B7C13949}" dt="2024-05-02T09:07:28.923" v="7" actId="1076"/>
          <ac:spMkLst>
            <pc:docMk/>
            <pc:sldMk cId="3664477128" sldId="325"/>
            <ac:spMk id="1006" creationId="{00000000-0000-0000-0000-000000000000}"/>
          </ac:spMkLst>
        </pc:spChg>
        <pc:spChg chg="mod">
          <ac:chgData name="Gastbenutzer" userId="S::urn:spo:anon#0913d73544bf6129004a63366807f3aa6cd920c7a051c1944e8621ce06d24d5d::" providerId="AD" clId="Web-{2DF746D0-F359-DA05-8C2A-B496B7C13949}" dt="2024-05-02T09:07:31.830" v="8" actId="1076"/>
          <ac:spMkLst>
            <pc:docMk/>
            <pc:sldMk cId="3664477128" sldId="325"/>
            <ac:spMk id="1007" creationId="{00000000-0000-0000-0000-000000000000}"/>
          </ac:spMkLst>
        </pc:spChg>
        <pc:spChg chg="mod">
          <ac:chgData name="Gastbenutzer" userId="S::urn:spo:anon#0913d73544bf6129004a63366807f3aa6cd920c7a051c1944e8621ce06d24d5d::" providerId="AD" clId="Web-{2DF746D0-F359-DA05-8C2A-B496B7C13949}" dt="2024-05-02T09:07:36.408" v="11" actId="1076"/>
          <ac:spMkLst>
            <pc:docMk/>
            <pc:sldMk cId="3664477128" sldId="325"/>
            <ac:spMk id="1008" creationId="{00000000-0000-0000-0000-000000000000}"/>
          </ac:spMkLst>
        </pc:spChg>
        <pc:spChg chg="mod">
          <ac:chgData name="Gastbenutzer" userId="S::urn:spo:anon#0913d73544bf6129004a63366807f3aa6cd920c7a051c1944e8621ce06d24d5d::" providerId="AD" clId="Web-{2DF746D0-F359-DA05-8C2A-B496B7C13949}" dt="2024-05-02T09:12:32.730" v="64" actId="1076"/>
          <ac:spMkLst>
            <pc:docMk/>
            <pc:sldMk cId="3664477128" sldId="325"/>
            <ac:spMk id="1009" creationId="{00000000-0000-0000-0000-000000000000}"/>
          </ac:spMkLst>
        </pc:spChg>
        <pc:spChg chg="mod">
          <ac:chgData name="Gastbenutzer" userId="S::urn:spo:anon#0913d73544bf6129004a63366807f3aa6cd920c7a051c1944e8621ce06d24d5d::" providerId="AD" clId="Web-{2DF746D0-F359-DA05-8C2A-B496B7C13949}" dt="2024-05-02T09:09:47.647" v="28" actId="20577"/>
          <ac:spMkLst>
            <pc:docMk/>
            <pc:sldMk cId="3664477128" sldId="325"/>
            <ac:spMk id="1010" creationId="{00000000-0000-0000-0000-000000000000}"/>
          </ac:spMkLst>
        </pc:spChg>
        <pc:spChg chg="del">
          <ac:chgData name="Gastbenutzer" userId="S::urn:spo:anon#0913d73544bf6129004a63366807f3aa6cd920c7a051c1944e8621ce06d24d5d::" providerId="AD" clId="Web-{2DF746D0-F359-DA05-8C2A-B496B7C13949}" dt="2024-05-02T09:06:37.875" v="2"/>
          <ac:spMkLst>
            <pc:docMk/>
            <pc:sldMk cId="3664477128" sldId="325"/>
            <ac:spMk id="1012" creationId="{00000000-0000-0000-0000-000000000000}"/>
          </ac:spMkLst>
        </pc:spChg>
        <pc:spChg chg="del">
          <ac:chgData name="Gastbenutzer" userId="S::urn:spo:anon#0913d73544bf6129004a63366807f3aa6cd920c7a051c1944e8621ce06d24d5d::" providerId="AD" clId="Web-{2DF746D0-F359-DA05-8C2A-B496B7C13949}" dt="2024-05-02T09:06:40.984" v="3"/>
          <ac:spMkLst>
            <pc:docMk/>
            <pc:sldMk cId="3664477128" sldId="325"/>
            <ac:spMk id="1013" creationId="{00000000-0000-0000-0000-000000000000}"/>
          </ac:spMkLst>
        </pc:spChg>
        <pc:grpChg chg="add del">
          <ac:chgData name="Gastbenutzer" userId="S::urn:spo:anon#0913d73544bf6129004a63366807f3aa6cd920c7a051c1944e8621ce06d24d5d::" providerId="AD" clId="Web-{2DF746D0-F359-DA05-8C2A-B496B7C13949}" dt="2024-05-02T09:11:06.555" v="37"/>
          <ac:grpSpMkLst>
            <pc:docMk/>
            <pc:sldMk cId="3664477128" sldId="325"/>
            <ac:grpSpMk id="28" creationId="{956DBA3C-936E-3869-7594-8EDF8789213D}"/>
          </ac:grpSpMkLst>
        </pc:grpChg>
        <pc:grpChg chg="add del mod">
          <ac:chgData name="Gastbenutzer" userId="S::urn:spo:anon#0913d73544bf6129004a63366807f3aa6cd920c7a051c1944e8621ce06d24d5d::" providerId="AD" clId="Web-{2DF746D0-F359-DA05-8C2A-B496B7C13949}" dt="2024-05-02T09:11:02.446" v="36"/>
          <ac:grpSpMkLst>
            <pc:docMk/>
            <pc:sldMk cId="3664477128" sldId="325"/>
            <ac:grpSpMk id="41" creationId="{E74F6AF6-E434-C6E2-1DF2-44A2CE34792A}"/>
          </ac:grpSpMkLst>
        </pc:grpChg>
        <pc:grpChg chg="add del mod">
          <ac:chgData name="Gastbenutzer" userId="S::urn:spo:anon#0913d73544bf6129004a63366807f3aa6cd920c7a051c1944e8621ce06d24d5d::" providerId="AD" clId="Web-{2DF746D0-F359-DA05-8C2A-B496B7C13949}" dt="2024-05-02T09:10:59.337" v="34"/>
          <ac:grpSpMkLst>
            <pc:docMk/>
            <pc:sldMk cId="3664477128" sldId="325"/>
            <ac:grpSpMk id="62" creationId="{93A3E8C9-A454-4A5E-8F8D-97233AC577EB}"/>
          </ac:grpSpMkLst>
        </pc:grpChg>
        <pc:grpChg chg="mod">
          <ac:chgData name="Gastbenutzer" userId="S::urn:spo:anon#0913d73544bf6129004a63366807f3aa6cd920c7a051c1944e8621ce06d24d5d::" providerId="AD" clId="Web-{2DF746D0-F359-DA05-8C2A-B496B7C13949}" dt="2024-05-02T09:07:35.971" v="9" actId="1076"/>
          <ac:grpSpMkLst>
            <pc:docMk/>
            <pc:sldMk cId="3664477128" sldId="325"/>
            <ac:grpSpMk id="1034" creationId="{00000000-0000-0000-0000-000000000000}"/>
          </ac:grpSpMkLst>
        </pc:grpChg>
      </pc:sldChg>
      <pc:sldChg chg="addSp delSp modSp">
        <pc:chgData name="Gastbenutzer" userId="S::urn:spo:anon#0913d73544bf6129004a63366807f3aa6cd920c7a051c1944e8621ce06d24d5d::" providerId="AD" clId="Web-{2DF746D0-F359-DA05-8C2A-B496B7C13949}" dt="2024-05-02T09:11:56.276" v="46"/>
        <pc:sldMkLst>
          <pc:docMk/>
          <pc:sldMk cId="3409480662" sldId="326"/>
        </pc:sldMkLst>
        <pc:spChg chg="add">
          <ac:chgData name="Gastbenutzer" userId="S::urn:spo:anon#0913d73544bf6129004a63366807f3aa6cd920c7a051c1944e8621ce06d24d5d::" providerId="AD" clId="Web-{2DF746D0-F359-DA05-8C2A-B496B7C13949}" dt="2024-05-02T09:08:16.253" v="12"/>
          <ac:spMkLst>
            <pc:docMk/>
            <pc:sldMk cId="3409480662" sldId="326"/>
            <ac:spMk id="5" creationId="{CF431B8A-EFE0-F4E2-C5FE-A01800509D9E}"/>
          </ac:spMkLst>
        </pc:spChg>
        <pc:spChg chg="add">
          <ac:chgData name="Gastbenutzer" userId="S::urn:spo:anon#0913d73544bf6129004a63366807f3aa6cd920c7a051c1944e8621ce06d24d5d::" providerId="AD" clId="Web-{2DF746D0-F359-DA05-8C2A-B496B7C13949}" dt="2024-05-02T09:08:16.284" v="13"/>
          <ac:spMkLst>
            <pc:docMk/>
            <pc:sldMk cId="3409480662" sldId="326"/>
            <ac:spMk id="7" creationId="{1817C435-838E-9746-17F3-3DFC45B19DD0}"/>
          </ac:spMkLst>
        </pc:spChg>
        <pc:spChg chg="mod">
          <ac:chgData name="Gastbenutzer" userId="S::urn:spo:anon#0913d73544bf6129004a63366807f3aa6cd920c7a051c1944e8621ce06d24d5d::" providerId="AD" clId="Web-{2DF746D0-F359-DA05-8C2A-B496B7C13949}" dt="2024-05-02T09:08:39.285" v="16"/>
          <ac:spMkLst>
            <pc:docMk/>
            <pc:sldMk cId="3409480662" sldId="326"/>
            <ac:spMk id="1006" creationId="{00000000-0000-0000-0000-000000000000}"/>
          </ac:spMkLst>
        </pc:spChg>
        <pc:spChg chg="mod">
          <ac:chgData name="Gastbenutzer" userId="S::urn:spo:anon#0913d73544bf6129004a63366807f3aa6cd920c7a051c1944e8621ce06d24d5d::" providerId="AD" clId="Web-{2DF746D0-F359-DA05-8C2A-B496B7C13949}" dt="2024-05-02T09:08:39.285" v="17"/>
          <ac:spMkLst>
            <pc:docMk/>
            <pc:sldMk cId="3409480662" sldId="326"/>
            <ac:spMk id="1007" creationId="{00000000-0000-0000-0000-000000000000}"/>
          </ac:spMkLst>
        </pc:spChg>
        <pc:spChg chg="mod">
          <ac:chgData name="Gastbenutzer" userId="S::urn:spo:anon#0913d73544bf6129004a63366807f3aa6cd920c7a051c1944e8621ce06d24d5d::" providerId="AD" clId="Web-{2DF746D0-F359-DA05-8C2A-B496B7C13949}" dt="2024-05-02T09:11:26.962" v="40" actId="1076"/>
          <ac:spMkLst>
            <pc:docMk/>
            <pc:sldMk cId="3409480662" sldId="326"/>
            <ac:spMk id="1008" creationId="{00000000-0000-0000-0000-000000000000}"/>
          </ac:spMkLst>
        </pc:spChg>
        <pc:spChg chg="mod">
          <ac:chgData name="Gastbenutzer" userId="S::urn:spo:anon#0913d73544bf6129004a63366807f3aa6cd920c7a051c1944e8621ce06d24d5d::" providerId="AD" clId="Web-{2DF746D0-F359-DA05-8C2A-B496B7C13949}" dt="2024-05-02T09:09:15.849" v="24" actId="1076"/>
          <ac:spMkLst>
            <pc:docMk/>
            <pc:sldMk cId="3409480662" sldId="326"/>
            <ac:spMk id="1009" creationId="{00000000-0000-0000-0000-000000000000}"/>
          </ac:spMkLst>
        </pc:spChg>
        <pc:spChg chg="mod">
          <ac:chgData name="Gastbenutzer" userId="S::urn:spo:anon#0913d73544bf6129004a63366807f3aa6cd920c7a051c1944e8621ce06d24d5d::" providerId="AD" clId="Web-{2DF746D0-F359-DA05-8C2A-B496B7C13949}" dt="2024-05-02T09:09:31.287" v="27" actId="1076"/>
          <ac:spMkLst>
            <pc:docMk/>
            <pc:sldMk cId="3409480662" sldId="326"/>
            <ac:spMk id="1010" creationId="{00000000-0000-0000-0000-000000000000}"/>
          </ac:spMkLst>
        </pc:spChg>
        <pc:spChg chg="mod">
          <ac:chgData name="Gastbenutzer" userId="S::urn:spo:anon#0913d73544bf6129004a63366807f3aa6cd920c7a051c1944e8621ce06d24d5d::" providerId="AD" clId="Web-{2DF746D0-F359-DA05-8C2A-B496B7C13949}" dt="2024-05-02T09:09:24.208" v="26" actId="1076"/>
          <ac:spMkLst>
            <pc:docMk/>
            <pc:sldMk cId="3409480662" sldId="326"/>
            <ac:spMk id="1011" creationId="{00000000-0000-0000-0000-000000000000}"/>
          </ac:spMkLst>
        </pc:spChg>
        <pc:spChg chg="del">
          <ac:chgData name="Gastbenutzer" userId="S::urn:spo:anon#0913d73544bf6129004a63366807f3aa6cd920c7a051c1944e8621ce06d24d5d::" providerId="AD" clId="Web-{2DF746D0-F359-DA05-8C2A-B496B7C13949}" dt="2024-05-02T09:08:18.816" v="14"/>
          <ac:spMkLst>
            <pc:docMk/>
            <pc:sldMk cId="3409480662" sldId="326"/>
            <ac:spMk id="1012" creationId="{00000000-0000-0000-0000-000000000000}"/>
          </ac:spMkLst>
        </pc:spChg>
        <pc:spChg chg="del">
          <ac:chgData name="Gastbenutzer" userId="S::urn:spo:anon#0913d73544bf6129004a63366807f3aa6cd920c7a051c1944e8621ce06d24d5d::" providerId="AD" clId="Web-{2DF746D0-F359-DA05-8C2A-B496B7C13949}" dt="2024-05-02T09:08:20.816" v="15"/>
          <ac:spMkLst>
            <pc:docMk/>
            <pc:sldMk cId="3409480662" sldId="326"/>
            <ac:spMk id="1013" creationId="{00000000-0000-0000-0000-000000000000}"/>
          </ac:spMkLst>
        </pc:spChg>
        <pc:grpChg chg="add del">
          <ac:chgData name="Gastbenutzer" userId="S::urn:spo:anon#0913d73544bf6129004a63366807f3aa6cd920c7a051c1944e8621ce06d24d5d::" providerId="AD" clId="Web-{2DF746D0-F359-DA05-8C2A-B496B7C13949}" dt="2024-05-02T09:11:56.276" v="46"/>
          <ac:grpSpMkLst>
            <pc:docMk/>
            <pc:sldMk cId="3409480662" sldId="326"/>
            <ac:grpSpMk id="28" creationId="{2BA1ECF9-4375-34BE-4BD2-49E8AD3AE8CC}"/>
          </ac:grpSpMkLst>
        </pc:grpChg>
        <pc:grpChg chg="add del">
          <ac:chgData name="Gastbenutzer" userId="S::urn:spo:anon#0913d73544bf6129004a63366807f3aa6cd920c7a051c1944e8621ce06d24d5d::" providerId="AD" clId="Web-{2DF746D0-F359-DA05-8C2A-B496B7C13949}" dt="2024-05-02T09:11:48.838" v="44"/>
          <ac:grpSpMkLst>
            <pc:docMk/>
            <pc:sldMk cId="3409480662" sldId="326"/>
            <ac:grpSpMk id="41" creationId="{71374A2A-520D-ADD5-D8A1-77366F81D799}"/>
          </ac:grpSpMkLst>
        </pc:grpChg>
        <pc:grpChg chg="add del">
          <ac:chgData name="Gastbenutzer" userId="S::urn:spo:anon#0913d73544bf6129004a63366807f3aa6cd920c7a051c1944e8621ce06d24d5d::" providerId="AD" clId="Web-{2DF746D0-F359-DA05-8C2A-B496B7C13949}" dt="2024-05-02T09:11:53.057" v="45"/>
          <ac:grpSpMkLst>
            <pc:docMk/>
            <pc:sldMk cId="3409480662" sldId="326"/>
            <ac:grpSpMk id="62" creationId="{DB0DD872-7BA8-6979-A3C2-342244AD7BB9}"/>
          </ac:grpSpMkLst>
        </pc:grpChg>
        <pc:grpChg chg="mod">
          <ac:chgData name="Gastbenutzer" userId="S::urn:spo:anon#0913d73544bf6129004a63366807f3aa6cd920c7a051c1944e8621ce06d24d5d::" providerId="AD" clId="Web-{2DF746D0-F359-DA05-8C2A-B496B7C13949}" dt="2024-05-02T09:09:03.958" v="22" actId="1076"/>
          <ac:grpSpMkLst>
            <pc:docMk/>
            <pc:sldMk cId="3409480662" sldId="326"/>
            <ac:grpSpMk id="1034" creationId="{00000000-0000-0000-0000-000000000000}"/>
          </ac:grpSpMkLst>
        </pc:grpChg>
      </pc:sldChg>
      <pc:sldChg chg="delSp modSp add replId">
        <pc:chgData name="Gastbenutzer" userId="S::urn:spo:anon#0913d73544bf6129004a63366807f3aa6cd920c7a051c1944e8621ce06d24d5d::" providerId="AD" clId="Web-{2DF746D0-F359-DA05-8C2A-B496B7C13949}" dt="2024-05-02T09:15:04.376" v="90" actId="20577"/>
        <pc:sldMkLst>
          <pc:docMk/>
          <pc:sldMk cId="4186877134" sldId="342"/>
        </pc:sldMkLst>
        <pc:spChg chg="mod">
          <ac:chgData name="Gastbenutzer" userId="S::urn:spo:anon#0913d73544bf6129004a63366807f3aa6cd920c7a051c1944e8621ce06d24d5d::" providerId="AD" clId="Web-{2DF746D0-F359-DA05-8C2A-B496B7C13949}" dt="2024-05-02T09:15:04.376" v="90" actId="20577"/>
          <ac:spMkLst>
            <pc:docMk/>
            <pc:sldMk cId="4186877134" sldId="342"/>
            <ac:spMk id="2" creationId="{C0C138B6-8FE1-562C-A550-BF377CDE4AFD}"/>
          </ac:spMkLst>
        </pc:spChg>
        <pc:spChg chg="del">
          <ac:chgData name="Gastbenutzer" userId="S::urn:spo:anon#0913d73544bf6129004a63366807f3aa6cd920c7a051c1944e8621ce06d24d5d::" providerId="AD" clId="Web-{2DF746D0-F359-DA05-8C2A-B496B7C13949}" dt="2024-05-02T09:13:30.935" v="78"/>
          <ac:spMkLst>
            <pc:docMk/>
            <pc:sldMk cId="4186877134" sldId="342"/>
            <ac:spMk id="5" creationId="{F94DED31-9A18-7750-EE0B-129F6CCECC90}"/>
          </ac:spMkLst>
        </pc:spChg>
        <pc:spChg chg="mod">
          <ac:chgData name="Gastbenutzer" userId="S::urn:spo:anon#0913d73544bf6129004a63366807f3aa6cd920c7a051c1944e8621ce06d24d5d::" providerId="AD" clId="Web-{2DF746D0-F359-DA05-8C2A-B496B7C13949}" dt="2024-05-02T09:13:27.123" v="77" actId="20577"/>
          <ac:spMkLst>
            <pc:docMk/>
            <pc:sldMk cId="4186877134" sldId="342"/>
            <ac:spMk id="426" creationId="{00000000-0000-0000-0000-000000000000}"/>
          </ac:spMkLst>
        </pc:spChg>
      </pc:sldChg>
      <pc:sldChg chg="modSp add replId">
        <pc:chgData name="Gastbenutzer" userId="S::urn:spo:anon#0913d73544bf6129004a63366807f3aa6cd920c7a051c1944e8621ce06d24d5d::" providerId="AD" clId="Web-{2DF746D0-F359-DA05-8C2A-B496B7C13949}" dt="2024-05-02T09:18:54.164" v="114" actId="20577"/>
        <pc:sldMkLst>
          <pc:docMk/>
          <pc:sldMk cId="1156985605" sldId="343"/>
        </pc:sldMkLst>
        <pc:spChg chg="mod">
          <ac:chgData name="Gastbenutzer" userId="S::urn:spo:anon#0913d73544bf6129004a63366807f3aa6cd920c7a051c1944e8621ce06d24d5d::" providerId="AD" clId="Web-{2DF746D0-F359-DA05-8C2A-B496B7C13949}" dt="2024-05-02T09:16:49.270" v="97" actId="20577"/>
          <ac:spMkLst>
            <pc:docMk/>
            <pc:sldMk cId="1156985605" sldId="343"/>
            <ac:spMk id="465" creationId="{00000000-0000-0000-0000-000000000000}"/>
          </ac:spMkLst>
        </pc:spChg>
        <pc:spChg chg="mod">
          <ac:chgData name="Gastbenutzer" userId="S::urn:spo:anon#0913d73544bf6129004a63366807f3aa6cd920c7a051c1944e8621ce06d24d5d::" providerId="AD" clId="Web-{2DF746D0-F359-DA05-8C2A-B496B7C13949}" dt="2024-05-02T09:18:54.164" v="114" actId="20577"/>
          <ac:spMkLst>
            <pc:docMk/>
            <pc:sldMk cId="1156985605" sldId="343"/>
            <ac:spMk id="466" creationId="{00000000-0000-0000-0000-000000000000}"/>
          </ac:spMkLst>
        </pc:spChg>
      </pc:sldChg>
    </pc:docChg>
  </pc:docChgLst>
  <pc:docChgLst>
    <pc:chgData name="Gastbenutzer" userId="S::urn:spo:anon#0913d73544bf6129004a63366807f3aa6cd920c7a051c1944e8621ce06d24d5d::" providerId="AD" clId="Web-{BFE37F37-5E0A-0A06-D3FE-6FCA6E93F81F}"/>
    <pc:docChg chg="modSld">
      <pc:chgData name="Gastbenutzer" userId="S::urn:spo:anon#0913d73544bf6129004a63366807f3aa6cd920c7a051c1944e8621ce06d24d5d::" providerId="AD" clId="Web-{BFE37F37-5E0A-0A06-D3FE-6FCA6E93F81F}" dt="2024-05-02T14:37:24.784" v="44" actId="1076"/>
      <pc:docMkLst>
        <pc:docMk/>
      </pc:docMkLst>
      <pc:sldChg chg="addSp delSp modSp">
        <pc:chgData name="Gastbenutzer" userId="S::urn:spo:anon#0913d73544bf6129004a63366807f3aa6cd920c7a051c1944e8621ce06d24d5d::" providerId="AD" clId="Web-{BFE37F37-5E0A-0A06-D3FE-6FCA6E93F81F}" dt="2024-05-02T14:07:37.115" v="17" actId="1076"/>
        <pc:sldMkLst>
          <pc:docMk/>
          <pc:sldMk cId="3321303937" sldId="319"/>
        </pc:sldMkLst>
        <pc:grpChg chg="del">
          <ac:chgData name="Gastbenutzer" userId="S::urn:spo:anon#0913d73544bf6129004a63366807f3aa6cd920c7a051c1944e8621ce06d24d5d::" providerId="AD" clId="Web-{BFE37F37-5E0A-0A06-D3FE-6FCA6E93F81F}" dt="2024-05-02T14:07:06.724" v="12"/>
          <ac:grpSpMkLst>
            <pc:docMk/>
            <pc:sldMk cId="3321303937" sldId="319"/>
            <ac:grpSpMk id="1014" creationId="{00000000-0000-0000-0000-000000000000}"/>
          </ac:grpSpMkLst>
        </pc:grpChg>
        <pc:grpChg chg="del">
          <ac:chgData name="Gastbenutzer" userId="S::urn:spo:anon#0913d73544bf6129004a63366807f3aa6cd920c7a051c1944e8621ce06d24d5d::" providerId="AD" clId="Web-{BFE37F37-5E0A-0A06-D3FE-6FCA6E93F81F}" dt="2024-05-02T14:06:55.192" v="8"/>
          <ac:grpSpMkLst>
            <pc:docMk/>
            <pc:sldMk cId="3321303937" sldId="319"/>
            <ac:grpSpMk id="1034" creationId="{00000000-0000-0000-0000-000000000000}"/>
          </ac:grpSpMkLst>
        </pc:grpChg>
        <pc:grpChg chg="del">
          <ac:chgData name="Gastbenutzer" userId="S::urn:spo:anon#0913d73544bf6129004a63366807f3aa6cd920c7a051c1944e8621ce06d24d5d::" providerId="AD" clId="Web-{BFE37F37-5E0A-0A06-D3FE-6FCA6E93F81F}" dt="2024-05-02T14:07:31.522" v="16"/>
          <ac:grpSpMkLst>
            <pc:docMk/>
            <pc:sldMk cId="3321303937" sldId="319"/>
            <ac:grpSpMk id="1046" creationId="{00000000-0000-0000-0000-000000000000}"/>
          </ac:grpSpMkLst>
        </pc:grpChg>
        <pc:picChg chg="add mod">
          <ac:chgData name="Gastbenutzer" userId="S::urn:spo:anon#0913d73544bf6129004a63366807f3aa6cd920c7a051c1944e8621ce06d24d5d::" providerId="AD" clId="Web-{BFE37F37-5E0A-0A06-D3FE-6FCA6E93F81F}" dt="2024-05-02T14:07:37.115" v="17" actId="1076"/>
          <ac:picMkLst>
            <pc:docMk/>
            <pc:sldMk cId="3321303937" sldId="319"/>
            <ac:picMk id="4" creationId="{DAF663E4-DACF-2060-64E1-74310CFD96C1}"/>
          </ac:picMkLst>
        </pc:picChg>
        <pc:picChg chg="add mod">
          <ac:chgData name="Gastbenutzer" userId="S::urn:spo:anon#0913d73544bf6129004a63366807f3aa6cd920c7a051c1944e8621ce06d24d5d::" providerId="AD" clId="Web-{BFE37F37-5E0A-0A06-D3FE-6FCA6E93F81F}" dt="2024-05-02T14:07:29.975" v="15" actId="1076"/>
          <ac:picMkLst>
            <pc:docMk/>
            <pc:sldMk cId="3321303937" sldId="319"/>
            <ac:picMk id="5" creationId="{A550B127-0491-5754-10A0-00EB530B3317}"/>
          </ac:picMkLst>
        </pc:picChg>
        <pc:picChg chg="add mod">
          <ac:chgData name="Gastbenutzer" userId="S::urn:spo:anon#0913d73544bf6129004a63366807f3aa6cd920c7a051c1944e8621ce06d24d5d::" providerId="AD" clId="Web-{BFE37F37-5E0A-0A06-D3FE-6FCA6E93F81F}" dt="2024-05-02T14:07:12.162" v="13" actId="1076"/>
          <ac:picMkLst>
            <pc:docMk/>
            <pc:sldMk cId="3321303937" sldId="319"/>
            <ac:picMk id="6" creationId="{63356EBB-8974-5209-4B6C-4B8E7CEB53F5}"/>
          </ac:picMkLst>
        </pc:picChg>
        <pc:picChg chg="add del mod">
          <ac:chgData name="Gastbenutzer" userId="S::urn:spo:anon#0913d73544bf6129004a63366807f3aa6cd920c7a051c1944e8621ce06d24d5d::" providerId="AD" clId="Web-{BFE37F37-5E0A-0A06-D3FE-6FCA6E93F81F}" dt="2024-05-02T14:07:25.146" v="14"/>
          <ac:picMkLst>
            <pc:docMk/>
            <pc:sldMk cId="3321303937" sldId="319"/>
            <ac:picMk id="7" creationId="{E53B54A7-E05E-6CF7-D7AF-57F92FD132E3}"/>
          </ac:picMkLst>
        </pc:picChg>
      </pc:sldChg>
      <pc:sldChg chg="addSp delSp modSp">
        <pc:chgData name="Gastbenutzer" userId="S::urn:spo:anon#0913d73544bf6129004a63366807f3aa6cd920c7a051c1944e8621ce06d24d5d::" providerId="AD" clId="Web-{BFE37F37-5E0A-0A06-D3FE-6FCA6E93F81F}" dt="2024-05-02T14:09:42.916" v="32" actId="1076"/>
        <pc:sldMkLst>
          <pc:docMk/>
          <pc:sldMk cId="3664477128" sldId="325"/>
        </pc:sldMkLst>
        <pc:spChg chg="mod">
          <ac:chgData name="Gastbenutzer" userId="S::urn:spo:anon#0913d73544bf6129004a63366807f3aa6cd920c7a051c1944e8621ce06d24d5d::" providerId="AD" clId="Web-{BFE37F37-5E0A-0A06-D3FE-6FCA6E93F81F}" dt="2024-05-02T14:09:40.073" v="31" actId="1076"/>
          <ac:spMkLst>
            <pc:docMk/>
            <pc:sldMk cId="3664477128" sldId="325"/>
            <ac:spMk id="1010" creationId="{00000000-0000-0000-0000-000000000000}"/>
          </ac:spMkLst>
        </pc:spChg>
        <pc:grpChg chg="del">
          <ac:chgData name="Gastbenutzer" userId="S::urn:spo:anon#0913d73544bf6129004a63366807f3aa6cd920c7a051c1944e8621ce06d24d5d::" providerId="AD" clId="Web-{BFE37F37-5E0A-0A06-D3FE-6FCA6E93F81F}" dt="2024-05-02T14:08:29.367" v="25"/>
          <ac:grpSpMkLst>
            <pc:docMk/>
            <pc:sldMk cId="3664477128" sldId="325"/>
            <ac:grpSpMk id="1014" creationId="{00000000-0000-0000-0000-000000000000}"/>
          </ac:grpSpMkLst>
        </pc:grpChg>
        <pc:grpChg chg="del">
          <ac:chgData name="Gastbenutzer" userId="S::urn:spo:anon#0913d73544bf6129004a63366807f3aa6cd920c7a051c1944e8621ce06d24d5d::" providerId="AD" clId="Web-{BFE37F37-5E0A-0A06-D3FE-6FCA6E93F81F}" dt="2024-05-02T14:08:21.961" v="23"/>
          <ac:grpSpMkLst>
            <pc:docMk/>
            <pc:sldMk cId="3664477128" sldId="325"/>
            <ac:grpSpMk id="1034" creationId="{00000000-0000-0000-0000-000000000000}"/>
          </ac:grpSpMkLst>
        </pc:grpChg>
        <pc:grpChg chg="del">
          <ac:chgData name="Gastbenutzer" userId="S::urn:spo:anon#0913d73544bf6129004a63366807f3aa6cd920c7a051c1944e8621ce06d24d5d::" providerId="AD" clId="Web-{BFE37F37-5E0A-0A06-D3FE-6FCA6E93F81F}" dt="2024-05-02T14:09:27.197" v="29"/>
          <ac:grpSpMkLst>
            <pc:docMk/>
            <pc:sldMk cId="3664477128" sldId="325"/>
            <ac:grpSpMk id="1046" creationId="{00000000-0000-0000-0000-000000000000}"/>
          </ac:grpSpMkLst>
        </pc:grpChg>
        <pc:picChg chg="add mod">
          <ac:chgData name="Gastbenutzer" userId="S::urn:spo:anon#0913d73544bf6129004a63366807f3aa6cd920c7a051c1944e8621ce06d24d5d::" providerId="AD" clId="Web-{BFE37F37-5E0A-0A06-D3FE-6FCA6E93F81F}" dt="2024-05-02T14:09:42.916" v="32" actId="1076"/>
          <ac:picMkLst>
            <pc:docMk/>
            <pc:sldMk cId="3664477128" sldId="325"/>
            <ac:picMk id="2" creationId="{55276A93-4620-6F3F-ADB4-9B21053FB4A9}"/>
          </ac:picMkLst>
        </pc:picChg>
        <pc:picChg chg="add mod">
          <ac:chgData name="Gastbenutzer" userId="S::urn:spo:anon#0913d73544bf6129004a63366807f3aa6cd920c7a051c1944e8621ce06d24d5d::" providerId="AD" clId="Web-{BFE37F37-5E0A-0A06-D3FE-6FCA6E93F81F}" dt="2024-05-02T14:08:27.664" v="24" actId="1076"/>
          <ac:picMkLst>
            <pc:docMk/>
            <pc:sldMk cId="3664477128" sldId="325"/>
            <ac:picMk id="6" creationId="{2CD2AEA5-17CF-7D01-CE0C-01EB9BA6445C}"/>
          </ac:picMkLst>
        </pc:picChg>
        <pc:picChg chg="add mod">
          <ac:chgData name="Gastbenutzer" userId="S::urn:spo:anon#0913d73544bf6129004a63366807f3aa6cd920c7a051c1944e8621ce06d24d5d::" providerId="AD" clId="Web-{BFE37F37-5E0A-0A06-D3FE-6FCA6E93F81F}" dt="2024-05-02T14:09:33.307" v="30" actId="1076"/>
          <ac:picMkLst>
            <pc:docMk/>
            <pc:sldMk cId="3664477128" sldId="325"/>
            <ac:picMk id="8" creationId="{63D87F5A-9BDF-96FF-1A29-6A66127DC937}"/>
          </ac:picMkLst>
        </pc:picChg>
      </pc:sldChg>
      <pc:sldChg chg="addSp delSp modSp">
        <pc:chgData name="Gastbenutzer" userId="S::urn:spo:anon#0913d73544bf6129004a63366807f3aa6cd920c7a051c1944e8621ce06d24d5d::" providerId="AD" clId="Web-{BFE37F37-5E0A-0A06-D3FE-6FCA6E93F81F}" dt="2024-05-02T14:11:39.045" v="40" actId="1076"/>
        <pc:sldMkLst>
          <pc:docMk/>
          <pc:sldMk cId="3409480662" sldId="326"/>
        </pc:sldMkLst>
        <pc:grpChg chg="del">
          <ac:chgData name="Gastbenutzer" userId="S::urn:spo:anon#0913d73544bf6129004a63366807f3aa6cd920c7a051c1944e8621ce06d24d5d::" providerId="AD" clId="Web-{BFE37F37-5E0A-0A06-D3FE-6FCA6E93F81F}" dt="2024-05-02T14:11:03.982" v="38"/>
          <ac:grpSpMkLst>
            <pc:docMk/>
            <pc:sldMk cId="3409480662" sldId="326"/>
            <ac:grpSpMk id="1014" creationId="{00000000-0000-0000-0000-000000000000}"/>
          </ac:grpSpMkLst>
        </pc:grpChg>
        <pc:grpChg chg="del">
          <ac:chgData name="Gastbenutzer" userId="S::urn:spo:anon#0913d73544bf6129004a63366807f3aa6cd920c7a051c1944e8621ce06d24d5d::" providerId="AD" clId="Web-{BFE37F37-5E0A-0A06-D3FE-6FCA6E93F81F}" dt="2024-05-02T14:10:44.403" v="34"/>
          <ac:grpSpMkLst>
            <pc:docMk/>
            <pc:sldMk cId="3409480662" sldId="326"/>
            <ac:grpSpMk id="1034" creationId="{00000000-0000-0000-0000-000000000000}"/>
          </ac:grpSpMkLst>
        </pc:grpChg>
        <pc:grpChg chg="del">
          <ac:chgData name="Gastbenutzer" userId="S::urn:spo:anon#0913d73544bf6129004a63366807f3aa6cd920c7a051c1944e8621ce06d24d5d::" providerId="AD" clId="Web-{BFE37F37-5E0A-0A06-D3FE-6FCA6E93F81F}" dt="2024-05-02T14:07:42.444" v="18"/>
          <ac:grpSpMkLst>
            <pc:docMk/>
            <pc:sldMk cId="3409480662" sldId="326"/>
            <ac:grpSpMk id="1046" creationId="{00000000-0000-0000-0000-000000000000}"/>
          </ac:grpSpMkLst>
        </pc:grpChg>
        <pc:picChg chg="add mod">
          <ac:chgData name="Gastbenutzer" userId="S::urn:spo:anon#0913d73544bf6129004a63366807f3aa6cd920c7a051c1944e8621ce06d24d5d::" providerId="AD" clId="Web-{BFE37F37-5E0A-0A06-D3FE-6FCA6E93F81F}" dt="2024-05-02T14:07:48.147" v="20" actId="1076"/>
          <ac:picMkLst>
            <pc:docMk/>
            <pc:sldMk cId="3409480662" sldId="326"/>
            <ac:picMk id="4" creationId="{E53B54A7-E05E-6CF7-D7AF-57F92FD132E3}"/>
          </ac:picMkLst>
        </pc:picChg>
        <pc:picChg chg="add mod">
          <ac:chgData name="Gastbenutzer" userId="S::urn:spo:anon#0913d73544bf6129004a63366807f3aa6cd920c7a051c1944e8621ce06d24d5d::" providerId="AD" clId="Web-{BFE37F37-5E0A-0A06-D3FE-6FCA6E93F81F}" dt="2024-05-02T14:11:00.997" v="37" actId="1076"/>
          <ac:picMkLst>
            <pc:docMk/>
            <pc:sldMk cId="3409480662" sldId="326"/>
            <ac:picMk id="6" creationId="{426FA161-A2A8-BC04-9AB5-F1531AF9D46C}"/>
          </ac:picMkLst>
        </pc:picChg>
        <pc:picChg chg="add mod">
          <ac:chgData name="Gastbenutzer" userId="S::urn:spo:anon#0913d73544bf6129004a63366807f3aa6cd920c7a051c1944e8621ce06d24d5d::" providerId="AD" clId="Web-{BFE37F37-5E0A-0A06-D3FE-6FCA6E93F81F}" dt="2024-05-02T14:11:39.045" v="40" actId="1076"/>
          <ac:picMkLst>
            <pc:docMk/>
            <pc:sldMk cId="3409480662" sldId="326"/>
            <ac:picMk id="8" creationId="{AA417C24-6368-FF48-DF42-4BD2F61ABD7E}"/>
          </ac:picMkLst>
        </pc:picChg>
      </pc:sldChg>
      <pc:sldChg chg="modSp">
        <pc:chgData name="Gastbenutzer" userId="S::urn:spo:anon#0913d73544bf6129004a63366807f3aa6cd920c7a051c1944e8621ce06d24d5d::" providerId="AD" clId="Web-{BFE37F37-5E0A-0A06-D3FE-6FCA6E93F81F}" dt="2024-05-02T14:37:24.784" v="44" actId="1076"/>
        <pc:sldMkLst>
          <pc:docMk/>
          <pc:sldMk cId="4186877134" sldId="342"/>
        </pc:sldMkLst>
        <pc:spChg chg="mod">
          <ac:chgData name="Gastbenutzer" userId="S::urn:spo:anon#0913d73544bf6129004a63366807f3aa6cd920c7a051c1944e8621ce06d24d5d::" providerId="AD" clId="Web-{BFE37F37-5E0A-0A06-D3FE-6FCA6E93F81F}" dt="2024-05-02T14:37:24.784" v="44" actId="1076"/>
          <ac:spMkLst>
            <pc:docMk/>
            <pc:sldMk cId="4186877134" sldId="342"/>
            <ac:spMk id="2" creationId="{C0C138B6-8FE1-562C-A550-BF377CDE4AFD}"/>
          </ac:spMkLst>
        </pc:spChg>
      </pc:sldChg>
    </pc:docChg>
  </pc:docChgLst>
  <pc:docChgLst>
    <pc:chgData name="Gastbenutzer" userId="S::urn:spo:anon#0913d73544bf6129004a63366807f3aa6cd920c7a051c1944e8621ce06d24d5d::" providerId="AD" clId="Web-{BBC44CE4-AA23-546C-9D08-97F2DB98D103}"/>
    <pc:docChg chg="modSld">
      <pc:chgData name="Gastbenutzer" userId="S::urn:spo:anon#0913d73544bf6129004a63366807f3aa6cd920c7a051c1944e8621ce06d24d5d::" providerId="AD" clId="Web-{BBC44CE4-AA23-546C-9D08-97F2DB98D103}" dt="2024-05-03T07:40:19.099" v="173" actId="1076"/>
      <pc:docMkLst>
        <pc:docMk/>
      </pc:docMkLst>
      <pc:sldChg chg="modSp">
        <pc:chgData name="Gastbenutzer" userId="S::urn:spo:anon#0913d73544bf6129004a63366807f3aa6cd920c7a051c1944e8621ce06d24d5d::" providerId="AD" clId="Web-{BBC44CE4-AA23-546C-9D08-97F2DB98D103}" dt="2024-05-03T07:39:42.974" v="167" actId="1076"/>
        <pc:sldMkLst>
          <pc:docMk/>
          <pc:sldMk cId="3155085458" sldId="322"/>
        </pc:sldMkLst>
        <pc:spChg chg="mod">
          <ac:chgData name="Gastbenutzer" userId="S::urn:spo:anon#0913d73544bf6129004a63366807f3aa6cd920c7a051c1944e8621ce06d24d5d::" providerId="AD" clId="Web-{BBC44CE4-AA23-546C-9D08-97F2DB98D103}" dt="2024-05-03T07:39:42.974" v="167" actId="1076"/>
          <ac:spMkLst>
            <pc:docMk/>
            <pc:sldMk cId="3155085458" sldId="322"/>
            <ac:spMk id="306" creationId="{00000000-0000-0000-0000-000000000000}"/>
          </ac:spMkLst>
        </pc:spChg>
        <pc:spChg chg="mod">
          <ac:chgData name="Gastbenutzer" userId="S::urn:spo:anon#0913d73544bf6129004a63366807f3aa6cd920c7a051c1944e8621ce06d24d5d::" providerId="AD" clId="Web-{BBC44CE4-AA23-546C-9D08-97F2DB98D103}" dt="2024-05-03T07:39:28.224" v="164" actId="1076"/>
          <ac:spMkLst>
            <pc:docMk/>
            <pc:sldMk cId="3155085458" sldId="322"/>
            <ac:spMk id="307" creationId="{00000000-0000-0000-0000-000000000000}"/>
          </ac:spMkLst>
        </pc:spChg>
        <pc:spChg chg="mod">
          <ac:chgData name="Gastbenutzer" userId="S::urn:spo:anon#0913d73544bf6129004a63366807f3aa6cd920c7a051c1944e8621ce06d24d5d::" providerId="AD" clId="Web-{BBC44CE4-AA23-546C-9D08-97F2DB98D103}" dt="2024-05-03T07:39:36.286" v="165" actId="1076"/>
          <ac:spMkLst>
            <pc:docMk/>
            <pc:sldMk cId="3155085458" sldId="322"/>
            <ac:spMk id="311" creationId="{00000000-0000-0000-0000-000000000000}"/>
          </ac:spMkLst>
        </pc:spChg>
        <pc:spChg chg="mod">
          <ac:chgData name="Gastbenutzer" userId="S::urn:spo:anon#0913d73544bf6129004a63366807f3aa6cd920c7a051c1944e8621ce06d24d5d::" providerId="AD" clId="Web-{BBC44CE4-AA23-546C-9D08-97F2DB98D103}" dt="2024-05-03T07:39:36.302" v="166" actId="1076"/>
          <ac:spMkLst>
            <pc:docMk/>
            <pc:sldMk cId="3155085458" sldId="322"/>
            <ac:spMk id="312" creationId="{00000000-0000-0000-0000-000000000000}"/>
          </ac:spMkLst>
        </pc:spChg>
        <pc:spChg chg="mod">
          <ac:chgData name="Gastbenutzer" userId="S::urn:spo:anon#0913d73544bf6129004a63366807f3aa6cd920c7a051c1944e8621ce06d24d5d::" providerId="AD" clId="Web-{BBC44CE4-AA23-546C-9D08-97F2DB98D103}" dt="2024-05-03T07:39:24.786" v="162" actId="1076"/>
          <ac:spMkLst>
            <pc:docMk/>
            <pc:sldMk cId="3155085458" sldId="322"/>
            <ac:spMk id="313" creationId="{00000000-0000-0000-0000-000000000000}"/>
          </ac:spMkLst>
        </pc:spChg>
        <pc:spChg chg="mod">
          <ac:chgData name="Gastbenutzer" userId="S::urn:spo:anon#0913d73544bf6129004a63366807f3aa6cd920c7a051c1944e8621ce06d24d5d::" providerId="AD" clId="Web-{BBC44CE4-AA23-546C-9D08-97F2DB98D103}" dt="2024-05-03T07:39:24.802" v="163" actId="1076"/>
          <ac:spMkLst>
            <pc:docMk/>
            <pc:sldMk cId="3155085458" sldId="322"/>
            <ac:spMk id="314" creationId="{00000000-0000-0000-0000-000000000000}"/>
          </ac:spMkLst>
        </pc:spChg>
      </pc:sldChg>
      <pc:sldChg chg="modSp">
        <pc:chgData name="Gastbenutzer" userId="S::urn:spo:anon#0913d73544bf6129004a63366807f3aa6cd920c7a051c1944e8621ce06d24d5d::" providerId="AD" clId="Web-{BBC44CE4-AA23-546C-9D08-97F2DB98D103}" dt="2024-05-03T07:40:19.099" v="173" actId="1076"/>
        <pc:sldMkLst>
          <pc:docMk/>
          <pc:sldMk cId="2342773747" sldId="324"/>
        </pc:sldMkLst>
        <pc:spChg chg="mod">
          <ac:chgData name="Gastbenutzer" userId="S::urn:spo:anon#0913d73544bf6129004a63366807f3aa6cd920c7a051c1944e8621ce06d24d5d::" providerId="AD" clId="Web-{BBC44CE4-AA23-546C-9D08-97F2DB98D103}" dt="2024-05-03T07:40:19.099" v="173" actId="1076"/>
          <ac:spMkLst>
            <pc:docMk/>
            <pc:sldMk cId="2342773747" sldId="324"/>
            <ac:spMk id="306" creationId="{00000000-0000-0000-0000-000000000000}"/>
          </ac:spMkLst>
        </pc:spChg>
        <pc:spChg chg="mod">
          <ac:chgData name="Gastbenutzer" userId="S::urn:spo:anon#0913d73544bf6129004a63366807f3aa6cd920c7a051c1944e8621ce06d24d5d::" providerId="AD" clId="Web-{BBC44CE4-AA23-546C-9D08-97F2DB98D103}" dt="2024-05-03T07:40:01.365" v="170" actId="1076"/>
          <ac:spMkLst>
            <pc:docMk/>
            <pc:sldMk cId="2342773747" sldId="324"/>
            <ac:spMk id="307" creationId="{00000000-0000-0000-0000-000000000000}"/>
          </ac:spMkLst>
        </pc:spChg>
        <pc:spChg chg="mod">
          <ac:chgData name="Gastbenutzer" userId="S::urn:spo:anon#0913d73544bf6129004a63366807f3aa6cd920c7a051c1944e8621ce06d24d5d::" providerId="AD" clId="Web-{BBC44CE4-AA23-546C-9D08-97F2DB98D103}" dt="2024-05-03T07:40:08.318" v="171" actId="1076"/>
          <ac:spMkLst>
            <pc:docMk/>
            <pc:sldMk cId="2342773747" sldId="324"/>
            <ac:spMk id="311" creationId="{00000000-0000-0000-0000-000000000000}"/>
          </ac:spMkLst>
        </pc:spChg>
        <pc:spChg chg="mod">
          <ac:chgData name="Gastbenutzer" userId="S::urn:spo:anon#0913d73544bf6129004a63366807f3aa6cd920c7a051c1944e8621ce06d24d5d::" providerId="AD" clId="Web-{BBC44CE4-AA23-546C-9D08-97F2DB98D103}" dt="2024-05-03T07:40:08.334" v="172" actId="1076"/>
          <ac:spMkLst>
            <pc:docMk/>
            <pc:sldMk cId="2342773747" sldId="324"/>
            <ac:spMk id="312" creationId="{00000000-0000-0000-0000-000000000000}"/>
          </ac:spMkLst>
        </pc:spChg>
        <pc:spChg chg="mod">
          <ac:chgData name="Gastbenutzer" userId="S::urn:spo:anon#0913d73544bf6129004a63366807f3aa6cd920c7a051c1944e8621ce06d24d5d::" providerId="AD" clId="Web-{BBC44CE4-AA23-546C-9D08-97F2DB98D103}" dt="2024-05-03T07:39:56.474" v="168" actId="1076"/>
          <ac:spMkLst>
            <pc:docMk/>
            <pc:sldMk cId="2342773747" sldId="324"/>
            <ac:spMk id="313" creationId="{00000000-0000-0000-0000-000000000000}"/>
          </ac:spMkLst>
        </pc:spChg>
        <pc:spChg chg="mod">
          <ac:chgData name="Gastbenutzer" userId="S::urn:spo:anon#0913d73544bf6129004a63366807f3aa6cd920c7a051c1944e8621ce06d24d5d::" providerId="AD" clId="Web-{BBC44CE4-AA23-546C-9D08-97F2DB98D103}" dt="2024-05-03T07:39:56.490" v="169" actId="1076"/>
          <ac:spMkLst>
            <pc:docMk/>
            <pc:sldMk cId="2342773747" sldId="324"/>
            <ac:spMk id="314" creationId="{00000000-0000-0000-0000-000000000000}"/>
          </ac:spMkLst>
        </pc:spChg>
      </pc:sldChg>
      <pc:sldChg chg="modSp">
        <pc:chgData name="Gastbenutzer" userId="S::urn:spo:anon#0913d73544bf6129004a63366807f3aa6cd920c7a051c1944e8621ce06d24d5d::" providerId="AD" clId="Web-{BBC44CE4-AA23-546C-9D08-97F2DB98D103}" dt="2024-05-03T07:34:01.690" v="150" actId="20577"/>
        <pc:sldMkLst>
          <pc:docMk/>
          <pc:sldMk cId="447200052" sldId="335"/>
        </pc:sldMkLst>
        <pc:spChg chg="mod">
          <ac:chgData name="Gastbenutzer" userId="S::urn:spo:anon#0913d73544bf6129004a63366807f3aa6cd920c7a051c1944e8621ce06d24d5d::" providerId="AD" clId="Web-{BBC44CE4-AA23-546C-9D08-97F2DB98D103}" dt="2024-05-03T07:34:01.690" v="150" actId="20577"/>
          <ac:spMkLst>
            <pc:docMk/>
            <pc:sldMk cId="447200052" sldId="335"/>
            <ac:spMk id="2" creationId="{C0C138B6-8FE1-562C-A550-BF377CDE4AFD}"/>
          </ac:spMkLst>
        </pc:spChg>
      </pc:sldChg>
      <pc:sldChg chg="modSp">
        <pc:chgData name="Gastbenutzer" userId="S::urn:spo:anon#0913d73544bf6129004a63366807f3aa6cd920c7a051c1944e8621ce06d24d5d::" providerId="AD" clId="Web-{BBC44CE4-AA23-546C-9D08-97F2DB98D103}" dt="2024-05-03T07:34:18.143" v="154" actId="1076"/>
        <pc:sldMkLst>
          <pc:docMk/>
          <pc:sldMk cId="737968883" sldId="336"/>
        </pc:sldMkLst>
        <pc:spChg chg="mod">
          <ac:chgData name="Gastbenutzer" userId="S::urn:spo:anon#0913d73544bf6129004a63366807f3aa6cd920c7a051c1944e8621ce06d24d5d::" providerId="AD" clId="Web-{BBC44CE4-AA23-546C-9D08-97F2DB98D103}" dt="2024-05-03T07:34:18.143" v="154" actId="1076"/>
          <ac:spMkLst>
            <pc:docMk/>
            <pc:sldMk cId="737968883" sldId="336"/>
            <ac:spMk id="466" creationId="{00000000-0000-0000-0000-000000000000}"/>
          </ac:spMkLst>
        </pc:spChg>
      </pc:sldChg>
      <pc:sldChg chg="modSp">
        <pc:chgData name="Gastbenutzer" userId="S::urn:spo:anon#0913d73544bf6129004a63366807f3aa6cd920c7a051c1944e8621ce06d24d5d::" providerId="AD" clId="Web-{BBC44CE4-AA23-546C-9D08-97F2DB98D103}" dt="2024-05-03T07:34:39.268" v="159" actId="1076"/>
        <pc:sldMkLst>
          <pc:docMk/>
          <pc:sldMk cId="2255554402" sldId="337"/>
        </pc:sldMkLst>
        <pc:spChg chg="mod">
          <ac:chgData name="Gastbenutzer" userId="S::urn:spo:anon#0913d73544bf6129004a63366807f3aa6cd920c7a051c1944e8621ce06d24d5d::" providerId="AD" clId="Web-{BBC44CE4-AA23-546C-9D08-97F2DB98D103}" dt="2024-05-03T07:34:39.268" v="159" actId="1076"/>
          <ac:spMkLst>
            <pc:docMk/>
            <pc:sldMk cId="2255554402" sldId="337"/>
            <ac:spMk id="2" creationId="{4C70D6C3-2617-D3F6-B842-0386C2CCEC60}"/>
          </ac:spMkLst>
        </pc:spChg>
      </pc:sldChg>
      <pc:sldChg chg="modSp">
        <pc:chgData name="Gastbenutzer" userId="S::urn:spo:anon#0913d73544bf6129004a63366807f3aa6cd920c7a051c1944e8621ce06d24d5d::" providerId="AD" clId="Web-{BBC44CE4-AA23-546C-9D08-97F2DB98D103}" dt="2024-05-03T07:34:49.518" v="161" actId="1076"/>
        <pc:sldMkLst>
          <pc:docMk/>
          <pc:sldMk cId="1681779468" sldId="338"/>
        </pc:sldMkLst>
        <pc:spChg chg="mod">
          <ac:chgData name="Gastbenutzer" userId="S::urn:spo:anon#0913d73544bf6129004a63366807f3aa6cd920c7a051c1944e8621ce06d24d5d::" providerId="AD" clId="Web-{BBC44CE4-AA23-546C-9D08-97F2DB98D103}" dt="2024-05-03T07:34:49.518" v="161" actId="1076"/>
          <ac:spMkLst>
            <pc:docMk/>
            <pc:sldMk cId="1681779468" sldId="338"/>
            <ac:spMk id="466" creationId="{00000000-0000-0000-0000-000000000000}"/>
          </ac:spMkLst>
        </pc:spChg>
      </pc:sldChg>
      <pc:sldChg chg="addSp modSp">
        <pc:chgData name="Gastbenutzer" userId="S::urn:spo:anon#0913d73544bf6129004a63366807f3aa6cd920c7a051c1944e8621ce06d24d5d::" providerId="AD" clId="Web-{BBC44CE4-AA23-546C-9D08-97F2DB98D103}" dt="2024-05-03T07:29:37.047" v="144" actId="20577"/>
        <pc:sldMkLst>
          <pc:docMk/>
          <pc:sldMk cId="407098594" sldId="341"/>
        </pc:sldMkLst>
        <pc:spChg chg="mod">
          <ac:chgData name="Gastbenutzer" userId="S::urn:spo:anon#0913d73544bf6129004a63366807f3aa6cd920c7a051c1944e8621ce06d24d5d::" providerId="AD" clId="Web-{BBC44CE4-AA23-546C-9D08-97F2DB98D103}" dt="2024-05-03T07:25:06.013" v="4" actId="14100"/>
          <ac:spMkLst>
            <pc:docMk/>
            <pc:sldMk cId="407098594" sldId="341"/>
            <ac:spMk id="2" creationId="{07BD57CE-A5DA-057D-14FE-8FF1E392D55E}"/>
          </ac:spMkLst>
        </pc:spChg>
        <pc:spChg chg="mod">
          <ac:chgData name="Gastbenutzer" userId="S::urn:spo:anon#0913d73544bf6129004a63366807f3aa6cd920c7a051c1944e8621ce06d24d5d::" providerId="AD" clId="Web-{BBC44CE4-AA23-546C-9D08-97F2DB98D103}" dt="2024-05-03T07:25:12.545" v="5" actId="14100"/>
          <ac:spMkLst>
            <pc:docMk/>
            <pc:sldMk cId="407098594" sldId="341"/>
            <ac:spMk id="4" creationId="{66778073-CB10-6559-C477-C27125466554}"/>
          </ac:spMkLst>
        </pc:spChg>
        <pc:spChg chg="add mod">
          <ac:chgData name="Gastbenutzer" userId="S::urn:spo:anon#0913d73544bf6129004a63366807f3aa6cd920c7a051c1944e8621ce06d24d5d::" providerId="AD" clId="Web-{BBC44CE4-AA23-546C-9D08-97F2DB98D103}" dt="2024-05-03T07:27:33.780" v="71" actId="20577"/>
          <ac:spMkLst>
            <pc:docMk/>
            <pc:sldMk cId="407098594" sldId="341"/>
            <ac:spMk id="7" creationId="{5C3B10CE-427B-671C-1DEA-FF3F3A51F656}"/>
          </ac:spMkLst>
        </pc:spChg>
        <pc:spChg chg="add mod">
          <ac:chgData name="Gastbenutzer" userId="S::urn:spo:anon#0913d73544bf6129004a63366807f3aa6cd920c7a051c1944e8621ce06d24d5d::" providerId="AD" clId="Web-{BBC44CE4-AA23-546C-9D08-97F2DB98D103}" dt="2024-05-03T07:28:49.828" v="130" actId="20577"/>
          <ac:spMkLst>
            <pc:docMk/>
            <pc:sldMk cId="407098594" sldId="341"/>
            <ac:spMk id="8" creationId="{270C37A5-330B-585B-C993-C22BF75E70EB}"/>
          </ac:spMkLst>
        </pc:spChg>
        <pc:spChg chg="add mod">
          <ac:chgData name="Gastbenutzer" userId="S::urn:spo:anon#0913d73544bf6129004a63366807f3aa6cd920c7a051c1944e8621ce06d24d5d::" providerId="AD" clId="Web-{BBC44CE4-AA23-546C-9D08-97F2DB98D103}" dt="2024-05-03T07:28:40.718" v="108" actId="20577"/>
          <ac:spMkLst>
            <pc:docMk/>
            <pc:sldMk cId="407098594" sldId="341"/>
            <ac:spMk id="9" creationId="{E3E0CFC2-CA87-982A-099C-19685CDE9B40}"/>
          </ac:spMkLst>
        </pc:spChg>
        <pc:spChg chg="add mod">
          <ac:chgData name="Gastbenutzer" userId="S::urn:spo:anon#0913d73544bf6129004a63366807f3aa6cd920c7a051c1944e8621ce06d24d5d::" providerId="AD" clId="Web-{BBC44CE4-AA23-546C-9D08-97F2DB98D103}" dt="2024-05-03T07:28:31.937" v="94" actId="20577"/>
          <ac:spMkLst>
            <pc:docMk/>
            <pc:sldMk cId="407098594" sldId="341"/>
            <ac:spMk id="10" creationId="{6020D2A8-6B0A-89DB-7D9C-4DA7A4EB881B}"/>
          </ac:spMkLst>
        </pc:spChg>
        <pc:spChg chg="add mod">
          <ac:chgData name="Gastbenutzer" userId="S::urn:spo:anon#0913d73544bf6129004a63366807f3aa6cd920c7a051c1944e8621ce06d24d5d::" providerId="AD" clId="Web-{BBC44CE4-AA23-546C-9D08-97F2DB98D103}" dt="2024-05-03T07:28:10.656" v="84" actId="20577"/>
          <ac:spMkLst>
            <pc:docMk/>
            <pc:sldMk cId="407098594" sldId="341"/>
            <ac:spMk id="11" creationId="{D1F3AAAD-A83E-7773-5E16-52676D58EE27}"/>
          </ac:spMkLst>
        </pc:spChg>
        <pc:spChg chg="add mod">
          <ac:chgData name="Gastbenutzer" userId="S::urn:spo:anon#0913d73544bf6129004a63366807f3aa6cd920c7a051c1944e8621ce06d24d5d::" providerId="AD" clId="Web-{BBC44CE4-AA23-546C-9D08-97F2DB98D103}" dt="2024-05-03T07:29:37.047" v="144" actId="20577"/>
          <ac:spMkLst>
            <pc:docMk/>
            <pc:sldMk cId="407098594" sldId="341"/>
            <ac:spMk id="12" creationId="{511D8F3F-BB72-3970-AE83-3C5897CD9A00}"/>
          </ac:spMkLst>
        </pc:spChg>
        <pc:spChg chg="mod">
          <ac:chgData name="Gastbenutzer" userId="S::urn:spo:anon#0913d73544bf6129004a63366807f3aa6cd920c7a051c1944e8621ce06d24d5d::" providerId="AD" clId="Web-{BBC44CE4-AA23-546C-9D08-97F2DB98D103}" dt="2024-05-03T07:24:40.451" v="0" actId="14100"/>
          <ac:spMkLst>
            <pc:docMk/>
            <pc:sldMk cId="407098594" sldId="341"/>
            <ac:spMk id="206" creationId="{00000000-0000-0000-0000-000000000000}"/>
          </ac:spMkLst>
        </pc:spChg>
        <pc:spChg chg="mod">
          <ac:chgData name="Gastbenutzer" userId="S::urn:spo:anon#0913d73544bf6129004a63366807f3aa6cd920c7a051c1944e8621ce06d24d5d::" providerId="AD" clId="Web-{BBC44CE4-AA23-546C-9D08-97F2DB98D103}" dt="2024-05-03T07:24:54.701" v="2" actId="1076"/>
          <ac:spMkLst>
            <pc:docMk/>
            <pc:sldMk cId="407098594" sldId="341"/>
            <ac:spMk id="212" creationId="{00000000-0000-0000-0000-000000000000}"/>
          </ac:spMkLst>
        </pc:spChg>
        <pc:spChg chg="mod">
          <ac:chgData name="Gastbenutzer" userId="S::urn:spo:anon#0913d73544bf6129004a63366807f3aa6cd920c7a051c1944e8621ce06d24d5d::" providerId="AD" clId="Web-{BBC44CE4-AA23-546C-9D08-97F2DB98D103}" dt="2024-05-03T07:25:17.607" v="6" actId="1076"/>
          <ac:spMkLst>
            <pc:docMk/>
            <pc:sldMk cId="407098594" sldId="341"/>
            <ac:spMk id="218" creationId="{00000000-0000-0000-0000-000000000000}"/>
          </ac:spMkLst>
        </pc:spChg>
        <pc:spChg chg="mod">
          <ac:chgData name="Gastbenutzer" userId="S::urn:spo:anon#0913d73544bf6129004a63366807f3aa6cd920c7a051c1944e8621ce06d24d5d::" providerId="AD" clId="Web-{BBC44CE4-AA23-546C-9D08-97F2DB98D103}" dt="2024-05-03T07:24:59.404" v="3" actId="1076"/>
          <ac:spMkLst>
            <pc:docMk/>
            <pc:sldMk cId="407098594" sldId="341"/>
            <ac:spMk id="223" creationId="{00000000-0000-0000-0000-000000000000}"/>
          </ac:spMkLst>
        </pc:spChg>
      </pc:sldChg>
      <pc:sldChg chg="modSp">
        <pc:chgData name="Gastbenutzer" userId="S::urn:spo:anon#0913d73544bf6129004a63366807f3aa6cd920c7a051c1944e8621ce06d24d5d::" providerId="AD" clId="Web-{BBC44CE4-AA23-546C-9D08-97F2DB98D103}" dt="2024-05-03T07:33:43.971" v="149" actId="1076"/>
        <pc:sldMkLst>
          <pc:docMk/>
          <pc:sldMk cId="296842091" sldId="345"/>
        </pc:sldMkLst>
        <pc:spChg chg="mod">
          <ac:chgData name="Gastbenutzer" userId="S::urn:spo:anon#0913d73544bf6129004a63366807f3aa6cd920c7a051c1944e8621ce06d24d5d::" providerId="AD" clId="Web-{BBC44CE4-AA23-546C-9D08-97F2DB98D103}" dt="2024-05-03T07:33:43.971" v="149" actId="1076"/>
          <ac:spMkLst>
            <pc:docMk/>
            <pc:sldMk cId="296842091" sldId="345"/>
            <ac:spMk id="5" creationId="{C888AC23-15EA-6675-A880-093F5FD9C5FC}"/>
          </ac:spMkLst>
        </pc:spChg>
      </pc:sldChg>
    </pc:docChg>
  </pc:docChgLst>
  <pc:docChgLst>
    <pc:chgData name="Klarer, Paul Linus" userId="7876030b-f3a9-4f2d-9f66-b143e400566b" providerId="ADAL" clId="{FDF41EC9-3FA2-4A4E-A882-71DC6BFE1B80}"/>
    <pc:docChg chg="undo redo custSel addSld delSld modSld sldOrd delMainMaster modMainMaster modSection">
      <pc:chgData name="Klarer, Paul Linus" userId="7876030b-f3a9-4f2d-9f66-b143e400566b" providerId="ADAL" clId="{FDF41EC9-3FA2-4A4E-A882-71DC6BFE1B80}" dt="2024-05-03T07:23:40.882" v="688" actId="2696"/>
      <pc:docMkLst>
        <pc:docMk/>
      </pc:docMkLst>
      <pc:sldChg chg="modNotesTx">
        <pc:chgData name="Klarer, Paul Linus" userId="7876030b-f3a9-4f2d-9f66-b143e400566b" providerId="ADAL" clId="{FDF41EC9-3FA2-4A4E-A882-71DC6BFE1B80}" dt="2024-05-02T13:48:03.718" v="686" actId="20577"/>
        <pc:sldMkLst>
          <pc:docMk/>
          <pc:sldMk cId="0" sldId="256"/>
        </pc:sldMkLst>
      </pc:sldChg>
      <pc:sldChg chg="del">
        <pc:chgData name="Klarer, Paul Linus" userId="7876030b-f3a9-4f2d-9f66-b143e400566b" providerId="ADAL" clId="{FDF41EC9-3FA2-4A4E-A882-71DC6BFE1B80}" dt="2024-05-03T07:23:35.073" v="687" actId="2696"/>
        <pc:sldMkLst>
          <pc:docMk/>
          <pc:sldMk cId="0" sldId="258"/>
        </pc:sldMkLst>
      </pc:sldChg>
      <pc:sldChg chg="del">
        <pc:chgData name="Klarer, Paul Linus" userId="7876030b-f3a9-4f2d-9f66-b143e400566b" providerId="ADAL" clId="{FDF41EC9-3FA2-4A4E-A882-71DC6BFE1B80}" dt="2024-05-03T07:23:35.073" v="687" actId="2696"/>
        <pc:sldMkLst>
          <pc:docMk/>
          <pc:sldMk cId="0" sldId="259"/>
        </pc:sldMkLst>
      </pc:sldChg>
      <pc:sldChg chg="del">
        <pc:chgData name="Klarer, Paul Linus" userId="7876030b-f3a9-4f2d-9f66-b143e400566b" providerId="ADAL" clId="{FDF41EC9-3FA2-4A4E-A882-71DC6BFE1B80}" dt="2024-05-03T07:23:35.073" v="687" actId="2696"/>
        <pc:sldMkLst>
          <pc:docMk/>
          <pc:sldMk cId="0" sldId="260"/>
        </pc:sldMkLst>
      </pc:sldChg>
      <pc:sldChg chg="del">
        <pc:chgData name="Klarer, Paul Linus" userId="7876030b-f3a9-4f2d-9f66-b143e400566b" providerId="ADAL" clId="{FDF41EC9-3FA2-4A4E-A882-71DC6BFE1B80}" dt="2024-05-03T07:23:35.073" v="687" actId="2696"/>
        <pc:sldMkLst>
          <pc:docMk/>
          <pc:sldMk cId="0" sldId="261"/>
        </pc:sldMkLst>
      </pc:sldChg>
      <pc:sldChg chg="del">
        <pc:chgData name="Klarer, Paul Linus" userId="7876030b-f3a9-4f2d-9f66-b143e400566b" providerId="ADAL" clId="{FDF41EC9-3FA2-4A4E-A882-71DC6BFE1B80}" dt="2024-05-03T07:23:35.073" v="687" actId="2696"/>
        <pc:sldMkLst>
          <pc:docMk/>
          <pc:sldMk cId="0" sldId="262"/>
        </pc:sldMkLst>
      </pc:sldChg>
      <pc:sldChg chg="del">
        <pc:chgData name="Klarer, Paul Linus" userId="7876030b-f3a9-4f2d-9f66-b143e400566b" providerId="ADAL" clId="{FDF41EC9-3FA2-4A4E-A882-71DC6BFE1B80}" dt="2024-05-03T07:23:35.073" v="687" actId="2696"/>
        <pc:sldMkLst>
          <pc:docMk/>
          <pc:sldMk cId="0" sldId="263"/>
        </pc:sldMkLst>
      </pc:sldChg>
      <pc:sldChg chg="del">
        <pc:chgData name="Klarer, Paul Linus" userId="7876030b-f3a9-4f2d-9f66-b143e400566b" providerId="ADAL" clId="{FDF41EC9-3FA2-4A4E-A882-71DC6BFE1B80}" dt="2024-05-03T07:23:35.073" v="687" actId="2696"/>
        <pc:sldMkLst>
          <pc:docMk/>
          <pc:sldMk cId="0" sldId="264"/>
        </pc:sldMkLst>
      </pc:sldChg>
      <pc:sldChg chg="del">
        <pc:chgData name="Klarer, Paul Linus" userId="7876030b-f3a9-4f2d-9f66-b143e400566b" providerId="ADAL" clId="{FDF41EC9-3FA2-4A4E-A882-71DC6BFE1B80}" dt="2024-05-03T07:23:35.073" v="687" actId="2696"/>
        <pc:sldMkLst>
          <pc:docMk/>
          <pc:sldMk cId="0" sldId="265"/>
        </pc:sldMkLst>
      </pc:sldChg>
      <pc:sldChg chg="del">
        <pc:chgData name="Klarer, Paul Linus" userId="7876030b-f3a9-4f2d-9f66-b143e400566b" providerId="ADAL" clId="{FDF41EC9-3FA2-4A4E-A882-71DC6BFE1B80}" dt="2024-05-03T07:23:35.073" v="687" actId="2696"/>
        <pc:sldMkLst>
          <pc:docMk/>
          <pc:sldMk cId="0" sldId="266"/>
        </pc:sldMkLst>
      </pc:sldChg>
      <pc:sldChg chg="del">
        <pc:chgData name="Klarer, Paul Linus" userId="7876030b-f3a9-4f2d-9f66-b143e400566b" providerId="ADAL" clId="{FDF41EC9-3FA2-4A4E-A882-71DC6BFE1B80}" dt="2024-05-03T07:23:35.073" v="687" actId="2696"/>
        <pc:sldMkLst>
          <pc:docMk/>
          <pc:sldMk cId="0" sldId="267"/>
        </pc:sldMkLst>
      </pc:sldChg>
      <pc:sldChg chg="del">
        <pc:chgData name="Klarer, Paul Linus" userId="7876030b-f3a9-4f2d-9f66-b143e400566b" providerId="ADAL" clId="{FDF41EC9-3FA2-4A4E-A882-71DC6BFE1B80}" dt="2024-05-03T07:23:35.073" v="687" actId="2696"/>
        <pc:sldMkLst>
          <pc:docMk/>
          <pc:sldMk cId="0" sldId="268"/>
        </pc:sldMkLst>
      </pc:sldChg>
      <pc:sldChg chg="del">
        <pc:chgData name="Klarer, Paul Linus" userId="7876030b-f3a9-4f2d-9f66-b143e400566b" providerId="ADAL" clId="{FDF41EC9-3FA2-4A4E-A882-71DC6BFE1B80}" dt="2024-05-03T07:23:35.073" v="687" actId="2696"/>
        <pc:sldMkLst>
          <pc:docMk/>
          <pc:sldMk cId="0" sldId="269"/>
        </pc:sldMkLst>
      </pc:sldChg>
      <pc:sldChg chg="del">
        <pc:chgData name="Klarer, Paul Linus" userId="7876030b-f3a9-4f2d-9f66-b143e400566b" providerId="ADAL" clId="{FDF41EC9-3FA2-4A4E-A882-71DC6BFE1B80}" dt="2024-05-03T07:23:35.073" v="687" actId="2696"/>
        <pc:sldMkLst>
          <pc:docMk/>
          <pc:sldMk cId="0" sldId="270"/>
        </pc:sldMkLst>
      </pc:sldChg>
      <pc:sldChg chg="del">
        <pc:chgData name="Klarer, Paul Linus" userId="7876030b-f3a9-4f2d-9f66-b143e400566b" providerId="ADAL" clId="{FDF41EC9-3FA2-4A4E-A882-71DC6BFE1B80}" dt="2024-05-03T07:23:35.073" v="687" actId="2696"/>
        <pc:sldMkLst>
          <pc:docMk/>
          <pc:sldMk cId="0" sldId="271"/>
        </pc:sldMkLst>
      </pc:sldChg>
      <pc:sldChg chg="del">
        <pc:chgData name="Klarer, Paul Linus" userId="7876030b-f3a9-4f2d-9f66-b143e400566b" providerId="ADAL" clId="{FDF41EC9-3FA2-4A4E-A882-71DC6BFE1B80}" dt="2024-05-03T07:23:35.073" v="687" actId="2696"/>
        <pc:sldMkLst>
          <pc:docMk/>
          <pc:sldMk cId="0" sldId="272"/>
        </pc:sldMkLst>
      </pc:sldChg>
      <pc:sldChg chg="del">
        <pc:chgData name="Klarer, Paul Linus" userId="7876030b-f3a9-4f2d-9f66-b143e400566b" providerId="ADAL" clId="{FDF41EC9-3FA2-4A4E-A882-71DC6BFE1B80}" dt="2024-05-03T07:23:35.073" v="687" actId="2696"/>
        <pc:sldMkLst>
          <pc:docMk/>
          <pc:sldMk cId="0" sldId="273"/>
        </pc:sldMkLst>
      </pc:sldChg>
      <pc:sldChg chg="del">
        <pc:chgData name="Klarer, Paul Linus" userId="7876030b-f3a9-4f2d-9f66-b143e400566b" providerId="ADAL" clId="{FDF41EC9-3FA2-4A4E-A882-71DC6BFE1B80}" dt="2024-05-03T07:23:35.073" v="687" actId="2696"/>
        <pc:sldMkLst>
          <pc:docMk/>
          <pc:sldMk cId="0" sldId="274"/>
        </pc:sldMkLst>
      </pc:sldChg>
      <pc:sldChg chg="del">
        <pc:chgData name="Klarer, Paul Linus" userId="7876030b-f3a9-4f2d-9f66-b143e400566b" providerId="ADAL" clId="{FDF41EC9-3FA2-4A4E-A882-71DC6BFE1B80}" dt="2024-05-03T07:23:35.073" v="687" actId="2696"/>
        <pc:sldMkLst>
          <pc:docMk/>
          <pc:sldMk cId="0" sldId="275"/>
        </pc:sldMkLst>
      </pc:sldChg>
      <pc:sldChg chg="del">
        <pc:chgData name="Klarer, Paul Linus" userId="7876030b-f3a9-4f2d-9f66-b143e400566b" providerId="ADAL" clId="{FDF41EC9-3FA2-4A4E-A882-71DC6BFE1B80}" dt="2024-05-03T07:23:35.073" v="687" actId="2696"/>
        <pc:sldMkLst>
          <pc:docMk/>
          <pc:sldMk cId="0" sldId="276"/>
        </pc:sldMkLst>
      </pc:sldChg>
      <pc:sldChg chg="del">
        <pc:chgData name="Klarer, Paul Linus" userId="7876030b-f3a9-4f2d-9f66-b143e400566b" providerId="ADAL" clId="{FDF41EC9-3FA2-4A4E-A882-71DC6BFE1B80}" dt="2024-05-03T07:23:35.073" v="687" actId="2696"/>
        <pc:sldMkLst>
          <pc:docMk/>
          <pc:sldMk cId="0" sldId="277"/>
        </pc:sldMkLst>
      </pc:sldChg>
      <pc:sldChg chg="del">
        <pc:chgData name="Klarer, Paul Linus" userId="7876030b-f3a9-4f2d-9f66-b143e400566b" providerId="ADAL" clId="{FDF41EC9-3FA2-4A4E-A882-71DC6BFE1B80}" dt="2024-05-03T07:23:35.073" v="687" actId="2696"/>
        <pc:sldMkLst>
          <pc:docMk/>
          <pc:sldMk cId="0" sldId="278"/>
        </pc:sldMkLst>
      </pc:sldChg>
      <pc:sldChg chg="del">
        <pc:chgData name="Klarer, Paul Linus" userId="7876030b-f3a9-4f2d-9f66-b143e400566b" providerId="ADAL" clId="{FDF41EC9-3FA2-4A4E-A882-71DC6BFE1B80}" dt="2024-05-03T07:23:35.073" v="687" actId="2696"/>
        <pc:sldMkLst>
          <pc:docMk/>
          <pc:sldMk cId="0" sldId="279"/>
        </pc:sldMkLst>
      </pc:sldChg>
      <pc:sldChg chg="del">
        <pc:chgData name="Klarer, Paul Linus" userId="7876030b-f3a9-4f2d-9f66-b143e400566b" providerId="ADAL" clId="{FDF41EC9-3FA2-4A4E-A882-71DC6BFE1B80}" dt="2024-05-03T07:23:35.073" v="687" actId="2696"/>
        <pc:sldMkLst>
          <pc:docMk/>
          <pc:sldMk cId="0" sldId="280"/>
        </pc:sldMkLst>
      </pc:sldChg>
      <pc:sldChg chg="del">
        <pc:chgData name="Klarer, Paul Linus" userId="7876030b-f3a9-4f2d-9f66-b143e400566b" providerId="ADAL" clId="{FDF41EC9-3FA2-4A4E-A882-71DC6BFE1B80}" dt="2024-05-03T07:23:35.073" v="687" actId="2696"/>
        <pc:sldMkLst>
          <pc:docMk/>
          <pc:sldMk cId="0" sldId="282"/>
        </pc:sldMkLst>
      </pc:sldChg>
      <pc:sldChg chg="del">
        <pc:chgData name="Klarer, Paul Linus" userId="7876030b-f3a9-4f2d-9f66-b143e400566b" providerId="ADAL" clId="{FDF41EC9-3FA2-4A4E-A882-71DC6BFE1B80}" dt="2024-05-03T07:23:35.073" v="687" actId="2696"/>
        <pc:sldMkLst>
          <pc:docMk/>
          <pc:sldMk cId="0" sldId="283"/>
        </pc:sldMkLst>
      </pc:sldChg>
      <pc:sldChg chg="del">
        <pc:chgData name="Klarer, Paul Linus" userId="7876030b-f3a9-4f2d-9f66-b143e400566b" providerId="ADAL" clId="{FDF41EC9-3FA2-4A4E-A882-71DC6BFE1B80}" dt="2024-05-03T07:23:35.073" v="687" actId="2696"/>
        <pc:sldMkLst>
          <pc:docMk/>
          <pc:sldMk cId="0" sldId="284"/>
        </pc:sldMkLst>
      </pc:sldChg>
      <pc:sldChg chg="del">
        <pc:chgData name="Klarer, Paul Linus" userId="7876030b-f3a9-4f2d-9f66-b143e400566b" providerId="ADAL" clId="{FDF41EC9-3FA2-4A4E-A882-71DC6BFE1B80}" dt="2024-05-03T07:23:35.073" v="687" actId="2696"/>
        <pc:sldMkLst>
          <pc:docMk/>
          <pc:sldMk cId="0" sldId="285"/>
        </pc:sldMkLst>
      </pc:sldChg>
      <pc:sldChg chg="del">
        <pc:chgData name="Klarer, Paul Linus" userId="7876030b-f3a9-4f2d-9f66-b143e400566b" providerId="ADAL" clId="{FDF41EC9-3FA2-4A4E-A882-71DC6BFE1B80}" dt="2024-05-03T07:23:35.073" v="687" actId="2696"/>
        <pc:sldMkLst>
          <pc:docMk/>
          <pc:sldMk cId="0" sldId="286"/>
        </pc:sldMkLst>
      </pc:sldChg>
      <pc:sldChg chg="del">
        <pc:chgData name="Klarer, Paul Linus" userId="7876030b-f3a9-4f2d-9f66-b143e400566b" providerId="ADAL" clId="{FDF41EC9-3FA2-4A4E-A882-71DC6BFE1B80}" dt="2024-05-03T07:23:35.073" v="687" actId="2696"/>
        <pc:sldMkLst>
          <pc:docMk/>
          <pc:sldMk cId="0" sldId="287"/>
        </pc:sldMkLst>
      </pc:sldChg>
      <pc:sldChg chg="del">
        <pc:chgData name="Klarer, Paul Linus" userId="7876030b-f3a9-4f2d-9f66-b143e400566b" providerId="ADAL" clId="{FDF41EC9-3FA2-4A4E-A882-71DC6BFE1B80}" dt="2024-05-03T07:23:35.073" v="687" actId="2696"/>
        <pc:sldMkLst>
          <pc:docMk/>
          <pc:sldMk cId="0" sldId="288"/>
        </pc:sldMkLst>
      </pc:sldChg>
      <pc:sldChg chg="del">
        <pc:chgData name="Klarer, Paul Linus" userId="7876030b-f3a9-4f2d-9f66-b143e400566b" providerId="ADAL" clId="{FDF41EC9-3FA2-4A4E-A882-71DC6BFE1B80}" dt="2024-05-03T07:23:35.073" v="687" actId="2696"/>
        <pc:sldMkLst>
          <pc:docMk/>
          <pc:sldMk cId="0" sldId="289"/>
        </pc:sldMkLst>
      </pc:sldChg>
      <pc:sldChg chg="del">
        <pc:chgData name="Klarer, Paul Linus" userId="7876030b-f3a9-4f2d-9f66-b143e400566b" providerId="ADAL" clId="{FDF41EC9-3FA2-4A4E-A882-71DC6BFE1B80}" dt="2024-05-03T07:23:35.073" v="687" actId="2696"/>
        <pc:sldMkLst>
          <pc:docMk/>
          <pc:sldMk cId="0" sldId="290"/>
        </pc:sldMkLst>
      </pc:sldChg>
      <pc:sldChg chg="del">
        <pc:chgData name="Klarer, Paul Linus" userId="7876030b-f3a9-4f2d-9f66-b143e400566b" providerId="ADAL" clId="{FDF41EC9-3FA2-4A4E-A882-71DC6BFE1B80}" dt="2024-05-03T07:23:35.073" v="687" actId="2696"/>
        <pc:sldMkLst>
          <pc:docMk/>
          <pc:sldMk cId="0" sldId="291"/>
        </pc:sldMkLst>
      </pc:sldChg>
      <pc:sldChg chg="del">
        <pc:chgData name="Klarer, Paul Linus" userId="7876030b-f3a9-4f2d-9f66-b143e400566b" providerId="ADAL" clId="{FDF41EC9-3FA2-4A4E-A882-71DC6BFE1B80}" dt="2024-05-03T07:23:35.073" v="687" actId="2696"/>
        <pc:sldMkLst>
          <pc:docMk/>
          <pc:sldMk cId="0" sldId="292"/>
        </pc:sldMkLst>
      </pc:sldChg>
      <pc:sldChg chg="del">
        <pc:chgData name="Klarer, Paul Linus" userId="7876030b-f3a9-4f2d-9f66-b143e400566b" providerId="ADAL" clId="{FDF41EC9-3FA2-4A4E-A882-71DC6BFE1B80}" dt="2024-05-03T07:23:35.073" v="687" actId="2696"/>
        <pc:sldMkLst>
          <pc:docMk/>
          <pc:sldMk cId="0" sldId="293"/>
        </pc:sldMkLst>
      </pc:sldChg>
      <pc:sldChg chg="del">
        <pc:chgData name="Klarer, Paul Linus" userId="7876030b-f3a9-4f2d-9f66-b143e400566b" providerId="ADAL" clId="{FDF41EC9-3FA2-4A4E-A882-71DC6BFE1B80}" dt="2024-05-03T07:23:35.073" v="687" actId="2696"/>
        <pc:sldMkLst>
          <pc:docMk/>
          <pc:sldMk cId="0" sldId="294"/>
        </pc:sldMkLst>
      </pc:sldChg>
      <pc:sldChg chg="del">
        <pc:chgData name="Klarer, Paul Linus" userId="7876030b-f3a9-4f2d-9f66-b143e400566b" providerId="ADAL" clId="{FDF41EC9-3FA2-4A4E-A882-71DC6BFE1B80}" dt="2024-05-03T07:23:35.073" v="687" actId="2696"/>
        <pc:sldMkLst>
          <pc:docMk/>
          <pc:sldMk cId="0" sldId="295"/>
        </pc:sldMkLst>
      </pc:sldChg>
      <pc:sldChg chg="del">
        <pc:chgData name="Klarer, Paul Linus" userId="7876030b-f3a9-4f2d-9f66-b143e400566b" providerId="ADAL" clId="{FDF41EC9-3FA2-4A4E-A882-71DC6BFE1B80}" dt="2024-05-03T07:23:35.073" v="687" actId="2696"/>
        <pc:sldMkLst>
          <pc:docMk/>
          <pc:sldMk cId="0" sldId="296"/>
        </pc:sldMkLst>
      </pc:sldChg>
      <pc:sldChg chg="del">
        <pc:chgData name="Klarer, Paul Linus" userId="7876030b-f3a9-4f2d-9f66-b143e400566b" providerId="ADAL" clId="{FDF41EC9-3FA2-4A4E-A882-71DC6BFE1B80}" dt="2024-05-03T07:23:35.073" v="687" actId="2696"/>
        <pc:sldMkLst>
          <pc:docMk/>
          <pc:sldMk cId="0" sldId="297"/>
        </pc:sldMkLst>
      </pc:sldChg>
      <pc:sldChg chg="del">
        <pc:chgData name="Klarer, Paul Linus" userId="7876030b-f3a9-4f2d-9f66-b143e400566b" providerId="ADAL" clId="{FDF41EC9-3FA2-4A4E-A882-71DC6BFE1B80}" dt="2024-05-03T07:23:35.073" v="687" actId="2696"/>
        <pc:sldMkLst>
          <pc:docMk/>
          <pc:sldMk cId="0" sldId="298"/>
        </pc:sldMkLst>
      </pc:sldChg>
      <pc:sldChg chg="del">
        <pc:chgData name="Klarer, Paul Linus" userId="7876030b-f3a9-4f2d-9f66-b143e400566b" providerId="ADAL" clId="{FDF41EC9-3FA2-4A4E-A882-71DC6BFE1B80}" dt="2024-05-03T07:23:35.073" v="687" actId="2696"/>
        <pc:sldMkLst>
          <pc:docMk/>
          <pc:sldMk cId="0" sldId="299"/>
        </pc:sldMkLst>
      </pc:sldChg>
      <pc:sldChg chg="del">
        <pc:chgData name="Klarer, Paul Linus" userId="7876030b-f3a9-4f2d-9f66-b143e400566b" providerId="ADAL" clId="{FDF41EC9-3FA2-4A4E-A882-71DC6BFE1B80}" dt="2024-05-03T07:23:35.073" v="687" actId="2696"/>
        <pc:sldMkLst>
          <pc:docMk/>
          <pc:sldMk cId="0" sldId="300"/>
        </pc:sldMkLst>
      </pc:sldChg>
      <pc:sldChg chg="del">
        <pc:chgData name="Klarer, Paul Linus" userId="7876030b-f3a9-4f2d-9f66-b143e400566b" providerId="ADAL" clId="{FDF41EC9-3FA2-4A4E-A882-71DC6BFE1B80}" dt="2024-05-03T07:23:35.073" v="687" actId="2696"/>
        <pc:sldMkLst>
          <pc:docMk/>
          <pc:sldMk cId="0" sldId="301"/>
        </pc:sldMkLst>
      </pc:sldChg>
      <pc:sldChg chg="del">
        <pc:chgData name="Klarer, Paul Linus" userId="7876030b-f3a9-4f2d-9f66-b143e400566b" providerId="ADAL" clId="{FDF41EC9-3FA2-4A4E-A882-71DC6BFE1B80}" dt="2024-05-03T07:23:35.073" v="687" actId="2696"/>
        <pc:sldMkLst>
          <pc:docMk/>
          <pc:sldMk cId="0" sldId="302"/>
        </pc:sldMkLst>
      </pc:sldChg>
      <pc:sldChg chg="del">
        <pc:chgData name="Klarer, Paul Linus" userId="7876030b-f3a9-4f2d-9f66-b143e400566b" providerId="ADAL" clId="{FDF41EC9-3FA2-4A4E-A882-71DC6BFE1B80}" dt="2024-05-03T07:23:35.073" v="687" actId="2696"/>
        <pc:sldMkLst>
          <pc:docMk/>
          <pc:sldMk cId="0" sldId="303"/>
        </pc:sldMkLst>
      </pc:sldChg>
      <pc:sldChg chg="del">
        <pc:chgData name="Klarer, Paul Linus" userId="7876030b-f3a9-4f2d-9f66-b143e400566b" providerId="ADAL" clId="{FDF41EC9-3FA2-4A4E-A882-71DC6BFE1B80}" dt="2024-05-03T07:23:35.073" v="687" actId="2696"/>
        <pc:sldMkLst>
          <pc:docMk/>
          <pc:sldMk cId="799183647" sldId="304"/>
        </pc:sldMkLst>
      </pc:sldChg>
      <pc:sldChg chg="modNotesTx">
        <pc:chgData name="Klarer, Paul Linus" userId="7876030b-f3a9-4f2d-9f66-b143e400566b" providerId="ADAL" clId="{FDF41EC9-3FA2-4A4E-A882-71DC6BFE1B80}" dt="2024-05-02T13:47:20.635" v="652" actId="20577"/>
        <pc:sldMkLst>
          <pc:docMk/>
          <pc:sldMk cId="4183118599" sldId="307"/>
        </pc:sldMkLst>
      </pc:sldChg>
      <pc:sldChg chg="modNotesTx">
        <pc:chgData name="Klarer, Paul Linus" userId="7876030b-f3a9-4f2d-9f66-b143e400566b" providerId="ADAL" clId="{FDF41EC9-3FA2-4A4E-A882-71DC6BFE1B80}" dt="2024-05-02T13:46:22.233" v="636" actId="20577"/>
        <pc:sldMkLst>
          <pc:docMk/>
          <pc:sldMk cId="1575364049" sldId="312"/>
        </pc:sldMkLst>
      </pc:sldChg>
      <pc:sldChg chg="del">
        <pc:chgData name="Klarer, Paul Linus" userId="7876030b-f3a9-4f2d-9f66-b143e400566b" providerId="ADAL" clId="{FDF41EC9-3FA2-4A4E-A882-71DC6BFE1B80}" dt="2024-05-03T07:23:35.073" v="687" actId="2696"/>
        <pc:sldMkLst>
          <pc:docMk/>
          <pc:sldMk cId="1319028050" sldId="314"/>
        </pc:sldMkLst>
      </pc:sldChg>
      <pc:sldChg chg="modSp mod">
        <pc:chgData name="Klarer, Paul Linus" userId="7876030b-f3a9-4f2d-9f66-b143e400566b" providerId="ADAL" clId="{FDF41EC9-3FA2-4A4E-A882-71DC6BFE1B80}" dt="2024-05-02T09:21:49.331" v="180" actId="20577"/>
        <pc:sldMkLst>
          <pc:docMk/>
          <pc:sldMk cId="3316471718" sldId="315"/>
        </pc:sldMkLst>
        <pc:spChg chg="mod">
          <ac:chgData name="Klarer, Paul Linus" userId="7876030b-f3a9-4f2d-9f66-b143e400566b" providerId="ADAL" clId="{FDF41EC9-3FA2-4A4E-A882-71DC6BFE1B80}" dt="2024-05-02T09:21:49.331" v="180" actId="20577"/>
          <ac:spMkLst>
            <pc:docMk/>
            <pc:sldMk cId="3316471718" sldId="315"/>
            <ac:spMk id="426" creationId="{00000000-0000-0000-0000-000000000000}"/>
          </ac:spMkLst>
        </pc:spChg>
        <pc:picChg chg="mod">
          <ac:chgData name="Klarer, Paul Linus" userId="7876030b-f3a9-4f2d-9f66-b143e400566b" providerId="ADAL" clId="{FDF41EC9-3FA2-4A4E-A882-71DC6BFE1B80}" dt="2024-05-02T08:44:43.026" v="33" actId="1076"/>
          <ac:picMkLst>
            <pc:docMk/>
            <pc:sldMk cId="3316471718" sldId="315"/>
            <ac:picMk id="1026" creationId="{D23F5AF1-1BF4-162C-BB2C-FCFC16807816}"/>
          </ac:picMkLst>
        </pc:picChg>
      </pc:sldChg>
      <pc:sldChg chg="modSp">
        <pc:chgData name="Klarer, Paul Linus" userId="7876030b-f3a9-4f2d-9f66-b143e400566b" providerId="ADAL" clId="{FDF41EC9-3FA2-4A4E-A882-71DC6BFE1B80}" dt="2024-05-02T08:44:47.431" v="34" actId="1076"/>
        <pc:sldMkLst>
          <pc:docMk/>
          <pc:sldMk cId="102272045" sldId="316"/>
        </pc:sldMkLst>
        <pc:picChg chg="mod">
          <ac:chgData name="Klarer, Paul Linus" userId="7876030b-f3a9-4f2d-9f66-b143e400566b" providerId="ADAL" clId="{FDF41EC9-3FA2-4A4E-A882-71DC6BFE1B80}" dt="2024-05-02T08:44:47.431" v="34" actId="1076"/>
          <ac:picMkLst>
            <pc:docMk/>
            <pc:sldMk cId="102272045" sldId="316"/>
            <ac:picMk id="2050" creationId="{9610D4BD-29CF-80D4-2AAB-3260F9EC811C}"/>
          </ac:picMkLst>
        </pc:picChg>
      </pc:sldChg>
      <pc:sldChg chg="modSp">
        <pc:chgData name="Klarer, Paul Linus" userId="7876030b-f3a9-4f2d-9f66-b143e400566b" providerId="ADAL" clId="{FDF41EC9-3FA2-4A4E-A882-71DC6BFE1B80}" dt="2024-05-02T08:56:15.034" v="70" actId="1076"/>
        <pc:sldMkLst>
          <pc:docMk/>
          <pc:sldMk cId="2115885773" sldId="317"/>
        </pc:sldMkLst>
        <pc:picChg chg="mod">
          <ac:chgData name="Klarer, Paul Linus" userId="7876030b-f3a9-4f2d-9f66-b143e400566b" providerId="ADAL" clId="{FDF41EC9-3FA2-4A4E-A882-71DC6BFE1B80}" dt="2024-05-02T08:56:15.034" v="70" actId="1076"/>
          <ac:picMkLst>
            <pc:docMk/>
            <pc:sldMk cId="2115885773" sldId="317"/>
            <ac:picMk id="1030" creationId="{9FB192E3-84AD-777C-6AB2-BF8F269EBA0E}"/>
          </ac:picMkLst>
        </pc:picChg>
      </pc:sldChg>
      <pc:sldChg chg="modSp">
        <pc:chgData name="Klarer, Paul Linus" userId="7876030b-f3a9-4f2d-9f66-b143e400566b" providerId="ADAL" clId="{FDF41EC9-3FA2-4A4E-A882-71DC6BFE1B80}" dt="2024-05-02T08:56:20.113" v="71" actId="1076"/>
        <pc:sldMkLst>
          <pc:docMk/>
          <pc:sldMk cId="1929290593" sldId="318"/>
        </pc:sldMkLst>
        <pc:picChg chg="mod">
          <ac:chgData name="Klarer, Paul Linus" userId="7876030b-f3a9-4f2d-9f66-b143e400566b" providerId="ADAL" clId="{FDF41EC9-3FA2-4A4E-A882-71DC6BFE1B80}" dt="2024-05-02T08:56:20.113" v="71" actId="1076"/>
          <ac:picMkLst>
            <pc:docMk/>
            <pc:sldMk cId="1929290593" sldId="318"/>
            <ac:picMk id="3074" creationId="{DCA78C1A-BDAF-64E9-F187-65BAB36A575E}"/>
          </ac:picMkLst>
        </pc:picChg>
      </pc:sldChg>
      <pc:sldChg chg="modNotesTx">
        <pc:chgData name="Klarer, Paul Linus" userId="7876030b-f3a9-4f2d-9f66-b143e400566b" providerId="ADAL" clId="{FDF41EC9-3FA2-4A4E-A882-71DC6BFE1B80}" dt="2024-05-02T13:47:35.695" v="664" actId="20577"/>
        <pc:sldMkLst>
          <pc:docMk/>
          <pc:sldMk cId="3321303937" sldId="319"/>
        </pc:sldMkLst>
      </pc:sldChg>
      <pc:sldChg chg="modSp mod">
        <pc:chgData name="Klarer, Paul Linus" userId="7876030b-f3a9-4f2d-9f66-b143e400566b" providerId="ADAL" clId="{FDF41EC9-3FA2-4A4E-A882-71DC6BFE1B80}" dt="2024-05-02T13:07:26.540" v="577" actId="20577"/>
        <pc:sldMkLst>
          <pc:docMk/>
          <pc:sldMk cId="2368819292" sldId="321"/>
        </pc:sldMkLst>
        <pc:spChg chg="mod">
          <ac:chgData name="Klarer, Paul Linus" userId="7876030b-f3a9-4f2d-9f66-b143e400566b" providerId="ADAL" clId="{FDF41EC9-3FA2-4A4E-A882-71DC6BFE1B80}" dt="2024-05-02T13:07:26.540" v="577" actId="20577"/>
          <ac:spMkLst>
            <pc:docMk/>
            <pc:sldMk cId="2368819292" sldId="321"/>
            <ac:spMk id="3" creationId="{BE4FAB33-23C3-4FC9-E832-5AF3F607CCB0}"/>
          </ac:spMkLst>
        </pc:spChg>
      </pc:sldChg>
      <pc:sldChg chg="delSp modSp mod modNotesTx">
        <pc:chgData name="Klarer, Paul Linus" userId="7876030b-f3a9-4f2d-9f66-b143e400566b" providerId="ADAL" clId="{FDF41EC9-3FA2-4A4E-A882-71DC6BFE1B80}" dt="2024-05-02T13:46:28.203" v="642" actId="20577"/>
        <pc:sldMkLst>
          <pc:docMk/>
          <pc:sldMk cId="3155085458" sldId="322"/>
        </pc:sldMkLst>
        <pc:spChg chg="mod">
          <ac:chgData name="Klarer, Paul Linus" userId="7876030b-f3a9-4f2d-9f66-b143e400566b" providerId="ADAL" clId="{FDF41EC9-3FA2-4A4E-A882-71DC6BFE1B80}" dt="2024-05-02T10:24:38.452" v="313" actId="14100"/>
          <ac:spMkLst>
            <pc:docMk/>
            <pc:sldMk cId="3155085458" sldId="322"/>
            <ac:spMk id="306" creationId="{00000000-0000-0000-0000-000000000000}"/>
          </ac:spMkLst>
        </pc:spChg>
        <pc:spChg chg="mod">
          <ac:chgData name="Klarer, Paul Linus" userId="7876030b-f3a9-4f2d-9f66-b143e400566b" providerId="ADAL" clId="{FDF41EC9-3FA2-4A4E-A882-71DC6BFE1B80}" dt="2024-05-02T09:28:34.944" v="215" actId="14100"/>
          <ac:spMkLst>
            <pc:docMk/>
            <pc:sldMk cId="3155085458" sldId="322"/>
            <ac:spMk id="307" creationId="{00000000-0000-0000-0000-000000000000}"/>
          </ac:spMkLst>
        </pc:spChg>
        <pc:spChg chg="mod">
          <ac:chgData name="Klarer, Paul Linus" userId="7876030b-f3a9-4f2d-9f66-b143e400566b" providerId="ADAL" clId="{FDF41EC9-3FA2-4A4E-A882-71DC6BFE1B80}" dt="2024-05-02T10:24:47.173" v="315" actId="1076"/>
          <ac:spMkLst>
            <pc:docMk/>
            <pc:sldMk cId="3155085458" sldId="322"/>
            <ac:spMk id="311" creationId="{00000000-0000-0000-0000-000000000000}"/>
          </ac:spMkLst>
        </pc:spChg>
        <pc:spChg chg="mod">
          <ac:chgData name="Klarer, Paul Linus" userId="7876030b-f3a9-4f2d-9f66-b143e400566b" providerId="ADAL" clId="{FDF41EC9-3FA2-4A4E-A882-71DC6BFE1B80}" dt="2024-05-02T10:24:43.424" v="314" actId="1076"/>
          <ac:spMkLst>
            <pc:docMk/>
            <pc:sldMk cId="3155085458" sldId="322"/>
            <ac:spMk id="312" creationId="{00000000-0000-0000-0000-000000000000}"/>
          </ac:spMkLst>
        </pc:spChg>
        <pc:spChg chg="mod">
          <ac:chgData name="Klarer, Paul Linus" userId="7876030b-f3a9-4f2d-9f66-b143e400566b" providerId="ADAL" clId="{FDF41EC9-3FA2-4A4E-A882-71DC6BFE1B80}" dt="2024-05-02T09:28:46.315" v="217" actId="1076"/>
          <ac:spMkLst>
            <pc:docMk/>
            <pc:sldMk cId="3155085458" sldId="322"/>
            <ac:spMk id="313" creationId="{00000000-0000-0000-0000-000000000000}"/>
          </ac:spMkLst>
        </pc:spChg>
        <pc:spChg chg="mod">
          <ac:chgData name="Klarer, Paul Linus" userId="7876030b-f3a9-4f2d-9f66-b143e400566b" providerId="ADAL" clId="{FDF41EC9-3FA2-4A4E-A882-71DC6BFE1B80}" dt="2024-05-02T09:29:41.334" v="240" actId="20577"/>
          <ac:spMkLst>
            <pc:docMk/>
            <pc:sldMk cId="3155085458" sldId="322"/>
            <ac:spMk id="314" creationId="{00000000-0000-0000-0000-000000000000}"/>
          </ac:spMkLst>
        </pc:spChg>
        <pc:spChg chg="del">
          <ac:chgData name="Klarer, Paul Linus" userId="7876030b-f3a9-4f2d-9f66-b143e400566b" providerId="ADAL" clId="{FDF41EC9-3FA2-4A4E-A882-71DC6BFE1B80}" dt="2024-05-02T10:20:35.907" v="294" actId="478"/>
          <ac:spMkLst>
            <pc:docMk/>
            <pc:sldMk cId="3155085458" sldId="322"/>
            <ac:spMk id="363" creationId="{00000000-0000-0000-0000-000000000000}"/>
          </ac:spMkLst>
        </pc:spChg>
      </pc:sldChg>
      <pc:sldChg chg="del">
        <pc:chgData name="Klarer, Paul Linus" userId="7876030b-f3a9-4f2d-9f66-b143e400566b" providerId="ADAL" clId="{FDF41EC9-3FA2-4A4E-A882-71DC6BFE1B80}" dt="2024-05-03T07:23:40.882" v="688" actId="2696"/>
        <pc:sldMkLst>
          <pc:docMk/>
          <pc:sldMk cId="671657144" sldId="323"/>
        </pc:sldMkLst>
      </pc:sldChg>
      <pc:sldChg chg="addSp delSp modSp mod modNotesTx">
        <pc:chgData name="Klarer, Paul Linus" userId="7876030b-f3a9-4f2d-9f66-b143e400566b" providerId="ADAL" clId="{FDF41EC9-3FA2-4A4E-A882-71DC6BFE1B80}" dt="2024-05-02T13:46:31.433" v="646" actId="20577"/>
        <pc:sldMkLst>
          <pc:docMk/>
          <pc:sldMk cId="2342773747" sldId="324"/>
        </pc:sldMkLst>
        <pc:spChg chg="add mod">
          <ac:chgData name="Klarer, Paul Linus" userId="7876030b-f3a9-4f2d-9f66-b143e400566b" providerId="ADAL" clId="{FDF41EC9-3FA2-4A4E-A882-71DC6BFE1B80}" dt="2024-05-02T10:57:02.023" v="528" actId="164"/>
          <ac:spMkLst>
            <pc:docMk/>
            <pc:sldMk cId="2342773747" sldId="324"/>
            <ac:spMk id="2" creationId="{2C915A85-FEB5-58BA-BA44-82B296E9A8FF}"/>
          </ac:spMkLst>
        </pc:spChg>
        <pc:spChg chg="add del mod">
          <ac:chgData name="Klarer, Paul Linus" userId="7876030b-f3a9-4f2d-9f66-b143e400566b" providerId="ADAL" clId="{FDF41EC9-3FA2-4A4E-A882-71DC6BFE1B80}" dt="2024-05-02T10:57:38.572" v="534" actId="478"/>
          <ac:spMkLst>
            <pc:docMk/>
            <pc:sldMk cId="2342773747" sldId="324"/>
            <ac:spMk id="4" creationId="{485982AD-0D11-392E-D7C0-8CBA52D6A429}"/>
          </ac:spMkLst>
        </pc:spChg>
        <pc:spChg chg="mod">
          <ac:chgData name="Klarer, Paul Linus" userId="7876030b-f3a9-4f2d-9f66-b143e400566b" providerId="ADAL" clId="{FDF41EC9-3FA2-4A4E-A882-71DC6BFE1B80}" dt="2024-05-02T10:57:42.323" v="535"/>
          <ac:spMkLst>
            <pc:docMk/>
            <pc:sldMk cId="2342773747" sldId="324"/>
            <ac:spMk id="6" creationId="{E5721DA1-4345-91EA-15E1-7A87F9380704}"/>
          </ac:spMkLst>
        </pc:spChg>
        <pc:spChg chg="mod">
          <ac:chgData name="Klarer, Paul Linus" userId="7876030b-f3a9-4f2d-9f66-b143e400566b" providerId="ADAL" clId="{FDF41EC9-3FA2-4A4E-A882-71DC6BFE1B80}" dt="2024-05-02T10:57:42.323" v="535"/>
          <ac:spMkLst>
            <pc:docMk/>
            <pc:sldMk cId="2342773747" sldId="324"/>
            <ac:spMk id="7" creationId="{2FF0E853-3705-21C0-13DA-231C7FA39ED9}"/>
          </ac:spMkLst>
        </pc:spChg>
        <pc:spChg chg="mod">
          <ac:chgData name="Klarer, Paul Linus" userId="7876030b-f3a9-4f2d-9f66-b143e400566b" providerId="ADAL" clId="{FDF41EC9-3FA2-4A4E-A882-71DC6BFE1B80}" dt="2024-05-02T10:57:42.323" v="535"/>
          <ac:spMkLst>
            <pc:docMk/>
            <pc:sldMk cId="2342773747" sldId="324"/>
            <ac:spMk id="8" creationId="{BC0B1CA9-AA4D-5A19-6045-409F424C36CB}"/>
          </ac:spMkLst>
        </pc:spChg>
        <pc:spChg chg="mod">
          <ac:chgData name="Klarer, Paul Linus" userId="7876030b-f3a9-4f2d-9f66-b143e400566b" providerId="ADAL" clId="{FDF41EC9-3FA2-4A4E-A882-71DC6BFE1B80}" dt="2024-05-02T10:57:42.323" v="535"/>
          <ac:spMkLst>
            <pc:docMk/>
            <pc:sldMk cId="2342773747" sldId="324"/>
            <ac:spMk id="9" creationId="{5DD5E5C2-62C9-3D2B-D389-4602F9E02B36}"/>
          </ac:spMkLst>
        </pc:spChg>
        <pc:spChg chg="mod">
          <ac:chgData name="Klarer, Paul Linus" userId="7876030b-f3a9-4f2d-9f66-b143e400566b" providerId="ADAL" clId="{FDF41EC9-3FA2-4A4E-A882-71DC6BFE1B80}" dt="2024-05-02T10:57:49.383" v="537"/>
          <ac:spMkLst>
            <pc:docMk/>
            <pc:sldMk cId="2342773747" sldId="324"/>
            <ac:spMk id="11" creationId="{727C8229-D270-78D6-6B03-AF4752AC2D72}"/>
          </ac:spMkLst>
        </pc:spChg>
        <pc:spChg chg="mod">
          <ac:chgData name="Klarer, Paul Linus" userId="7876030b-f3a9-4f2d-9f66-b143e400566b" providerId="ADAL" clId="{FDF41EC9-3FA2-4A4E-A882-71DC6BFE1B80}" dt="2024-05-02T10:57:49.383" v="537"/>
          <ac:spMkLst>
            <pc:docMk/>
            <pc:sldMk cId="2342773747" sldId="324"/>
            <ac:spMk id="12" creationId="{46787714-DE32-0588-1217-B230B60628E7}"/>
          </ac:spMkLst>
        </pc:spChg>
        <pc:spChg chg="mod">
          <ac:chgData name="Klarer, Paul Linus" userId="7876030b-f3a9-4f2d-9f66-b143e400566b" providerId="ADAL" clId="{FDF41EC9-3FA2-4A4E-A882-71DC6BFE1B80}" dt="2024-05-02T10:57:49.383" v="537"/>
          <ac:spMkLst>
            <pc:docMk/>
            <pc:sldMk cId="2342773747" sldId="324"/>
            <ac:spMk id="13" creationId="{A615F56B-1191-EEC1-2079-B77038E6BCC9}"/>
          </ac:spMkLst>
        </pc:spChg>
        <pc:spChg chg="mod">
          <ac:chgData name="Klarer, Paul Linus" userId="7876030b-f3a9-4f2d-9f66-b143e400566b" providerId="ADAL" clId="{FDF41EC9-3FA2-4A4E-A882-71DC6BFE1B80}" dt="2024-05-02T10:57:49.383" v="537"/>
          <ac:spMkLst>
            <pc:docMk/>
            <pc:sldMk cId="2342773747" sldId="324"/>
            <ac:spMk id="14" creationId="{A95F9E75-1312-122F-F1F1-81C0F5D67AEB}"/>
          </ac:spMkLst>
        </pc:spChg>
        <pc:spChg chg="add mod">
          <ac:chgData name="Klarer, Paul Linus" userId="7876030b-f3a9-4f2d-9f66-b143e400566b" providerId="ADAL" clId="{FDF41EC9-3FA2-4A4E-A882-71DC6BFE1B80}" dt="2024-05-02T10:59:30.661" v="555" actId="164"/>
          <ac:spMkLst>
            <pc:docMk/>
            <pc:sldMk cId="2342773747" sldId="324"/>
            <ac:spMk id="15" creationId="{2BD8D546-7F75-E6AE-B34B-46D4CD465759}"/>
          </ac:spMkLst>
        </pc:spChg>
        <pc:spChg chg="mod">
          <ac:chgData name="Klarer, Paul Linus" userId="7876030b-f3a9-4f2d-9f66-b143e400566b" providerId="ADAL" clId="{FDF41EC9-3FA2-4A4E-A882-71DC6BFE1B80}" dt="2024-05-02T10:20:06.397" v="289" actId="1076"/>
          <ac:spMkLst>
            <pc:docMk/>
            <pc:sldMk cId="2342773747" sldId="324"/>
            <ac:spMk id="306" creationId="{00000000-0000-0000-0000-000000000000}"/>
          </ac:spMkLst>
        </pc:spChg>
        <pc:spChg chg="mod">
          <ac:chgData name="Klarer, Paul Linus" userId="7876030b-f3a9-4f2d-9f66-b143e400566b" providerId="ADAL" clId="{FDF41EC9-3FA2-4A4E-A882-71DC6BFE1B80}" dt="2024-05-02T09:40:05.303" v="262" actId="14100"/>
          <ac:spMkLst>
            <pc:docMk/>
            <pc:sldMk cId="2342773747" sldId="324"/>
            <ac:spMk id="307" creationId="{00000000-0000-0000-0000-000000000000}"/>
          </ac:spMkLst>
        </pc:spChg>
        <pc:spChg chg="mod">
          <ac:chgData name="Klarer, Paul Linus" userId="7876030b-f3a9-4f2d-9f66-b143e400566b" providerId="ADAL" clId="{FDF41EC9-3FA2-4A4E-A882-71DC6BFE1B80}" dt="2024-05-02T10:20:26.292" v="292" actId="1076"/>
          <ac:spMkLst>
            <pc:docMk/>
            <pc:sldMk cId="2342773747" sldId="324"/>
            <ac:spMk id="309" creationId="{00000000-0000-0000-0000-000000000000}"/>
          </ac:spMkLst>
        </pc:spChg>
        <pc:spChg chg="mod">
          <ac:chgData name="Klarer, Paul Linus" userId="7876030b-f3a9-4f2d-9f66-b143e400566b" providerId="ADAL" clId="{FDF41EC9-3FA2-4A4E-A882-71DC6BFE1B80}" dt="2024-05-02T10:20:30.999" v="293" actId="1076"/>
          <ac:spMkLst>
            <pc:docMk/>
            <pc:sldMk cId="2342773747" sldId="324"/>
            <ac:spMk id="310" creationId="{00000000-0000-0000-0000-000000000000}"/>
          </ac:spMkLst>
        </pc:spChg>
        <pc:spChg chg="mod">
          <ac:chgData name="Klarer, Paul Linus" userId="7876030b-f3a9-4f2d-9f66-b143e400566b" providerId="ADAL" clId="{FDF41EC9-3FA2-4A4E-A882-71DC6BFE1B80}" dt="2024-05-02T10:19:42.337" v="285" actId="20577"/>
          <ac:spMkLst>
            <pc:docMk/>
            <pc:sldMk cId="2342773747" sldId="324"/>
            <ac:spMk id="311" creationId="{00000000-0000-0000-0000-000000000000}"/>
          </ac:spMkLst>
        </pc:spChg>
        <pc:spChg chg="mod">
          <ac:chgData name="Klarer, Paul Linus" userId="7876030b-f3a9-4f2d-9f66-b143e400566b" providerId="ADAL" clId="{FDF41EC9-3FA2-4A4E-A882-71DC6BFE1B80}" dt="2024-05-02T10:20:19.627" v="291" actId="1076"/>
          <ac:spMkLst>
            <pc:docMk/>
            <pc:sldMk cId="2342773747" sldId="324"/>
            <ac:spMk id="312" creationId="{00000000-0000-0000-0000-000000000000}"/>
          </ac:spMkLst>
        </pc:spChg>
        <pc:spChg chg="mod">
          <ac:chgData name="Klarer, Paul Linus" userId="7876030b-f3a9-4f2d-9f66-b143e400566b" providerId="ADAL" clId="{FDF41EC9-3FA2-4A4E-A882-71DC6BFE1B80}" dt="2024-05-02T09:40:11.366" v="263" actId="1076"/>
          <ac:spMkLst>
            <pc:docMk/>
            <pc:sldMk cId="2342773747" sldId="324"/>
            <ac:spMk id="313" creationId="{00000000-0000-0000-0000-000000000000}"/>
          </ac:spMkLst>
        </pc:spChg>
        <pc:spChg chg="mod">
          <ac:chgData name="Klarer, Paul Linus" userId="7876030b-f3a9-4f2d-9f66-b143e400566b" providerId="ADAL" clId="{FDF41EC9-3FA2-4A4E-A882-71DC6BFE1B80}" dt="2024-05-02T09:40:15.708" v="264" actId="1076"/>
          <ac:spMkLst>
            <pc:docMk/>
            <pc:sldMk cId="2342773747" sldId="324"/>
            <ac:spMk id="314"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16"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17"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18"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19"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0"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1"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2"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3"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4"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5"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6"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7"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8"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29"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0"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1"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2"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3"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4"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5"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6"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7"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8"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39"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0"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1"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2"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3"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4"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45" creationId="{00000000-0000-0000-0000-000000000000}"/>
          </ac:spMkLst>
        </pc:spChg>
        <pc:spChg chg="mod topLvl">
          <ac:chgData name="Klarer, Paul Linus" userId="7876030b-f3a9-4f2d-9f66-b143e400566b" providerId="ADAL" clId="{FDF41EC9-3FA2-4A4E-A882-71DC6BFE1B80}" dt="2024-05-02T10:57:02.023" v="528" actId="164"/>
          <ac:spMkLst>
            <pc:docMk/>
            <pc:sldMk cId="2342773747" sldId="324"/>
            <ac:spMk id="346" creationId="{00000000-0000-0000-0000-000000000000}"/>
          </ac:spMkLst>
        </pc:spChg>
        <pc:spChg chg="mod topLvl">
          <ac:chgData name="Klarer, Paul Linus" userId="7876030b-f3a9-4f2d-9f66-b143e400566b" providerId="ADAL" clId="{FDF41EC9-3FA2-4A4E-A882-71DC6BFE1B80}" dt="2024-05-02T10:57:02.023" v="528" actId="164"/>
          <ac:spMkLst>
            <pc:docMk/>
            <pc:sldMk cId="2342773747" sldId="324"/>
            <ac:spMk id="347" creationId="{00000000-0000-0000-0000-000000000000}"/>
          </ac:spMkLst>
        </pc:spChg>
        <pc:spChg chg="mod topLvl">
          <ac:chgData name="Klarer, Paul Linus" userId="7876030b-f3a9-4f2d-9f66-b143e400566b" providerId="ADAL" clId="{FDF41EC9-3FA2-4A4E-A882-71DC6BFE1B80}" dt="2024-05-02T10:57:02.023" v="528" actId="164"/>
          <ac:spMkLst>
            <pc:docMk/>
            <pc:sldMk cId="2342773747" sldId="324"/>
            <ac:spMk id="348" creationId="{00000000-0000-0000-0000-000000000000}"/>
          </ac:spMkLst>
        </pc:spChg>
        <pc:spChg chg="del mod topLvl">
          <ac:chgData name="Klarer, Paul Linus" userId="7876030b-f3a9-4f2d-9f66-b143e400566b" providerId="ADAL" clId="{FDF41EC9-3FA2-4A4E-A882-71DC6BFE1B80}" dt="2024-05-02T10:57:09.581" v="529" actId="478"/>
          <ac:spMkLst>
            <pc:docMk/>
            <pc:sldMk cId="2342773747" sldId="324"/>
            <ac:spMk id="349" creationId="{00000000-0000-0000-0000-000000000000}"/>
          </ac:spMkLst>
        </pc:spChg>
        <pc:spChg chg="del mod topLvl">
          <ac:chgData name="Klarer, Paul Linus" userId="7876030b-f3a9-4f2d-9f66-b143e400566b" providerId="ADAL" clId="{FDF41EC9-3FA2-4A4E-A882-71DC6BFE1B80}" dt="2024-05-02T10:57:09.581" v="529" actId="478"/>
          <ac:spMkLst>
            <pc:docMk/>
            <pc:sldMk cId="2342773747" sldId="324"/>
            <ac:spMk id="350" creationId="{00000000-0000-0000-0000-000000000000}"/>
          </ac:spMkLst>
        </pc:spChg>
        <pc:spChg chg="del mod topLvl">
          <ac:chgData name="Klarer, Paul Linus" userId="7876030b-f3a9-4f2d-9f66-b143e400566b" providerId="ADAL" clId="{FDF41EC9-3FA2-4A4E-A882-71DC6BFE1B80}" dt="2024-05-02T10:57:09.581" v="529" actId="478"/>
          <ac:spMkLst>
            <pc:docMk/>
            <pc:sldMk cId="2342773747" sldId="324"/>
            <ac:spMk id="351" creationId="{00000000-0000-0000-0000-000000000000}"/>
          </ac:spMkLst>
        </pc:spChg>
        <pc:spChg chg="mod topLvl">
          <ac:chgData name="Klarer, Paul Linus" userId="7876030b-f3a9-4f2d-9f66-b143e400566b" providerId="ADAL" clId="{FDF41EC9-3FA2-4A4E-A882-71DC6BFE1B80}" dt="2024-05-02T10:59:30.661" v="555" actId="164"/>
          <ac:spMkLst>
            <pc:docMk/>
            <pc:sldMk cId="2342773747" sldId="324"/>
            <ac:spMk id="352" creationId="{00000000-0000-0000-0000-000000000000}"/>
          </ac:spMkLst>
        </pc:spChg>
        <pc:spChg chg="del mod topLvl">
          <ac:chgData name="Klarer, Paul Linus" userId="7876030b-f3a9-4f2d-9f66-b143e400566b" providerId="ADAL" clId="{FDF41EC9-3FA2-4A4E-A882-71DC6BFE1B80}" dt="2024-05-02T10:57:23.570" v="532" actId="478"/>
          <ac:spMkLst>
            <pc:docMk/>
            <pc:sldMk cId="2342773747" sldId="324"/>
            <ac:spMk id="353" creationId="{00000000-0000-0000-0000-000000000000}"/>
          </ac:spMkLst>
        </pc:spChg>
        <pc:spChg chg="del mod topLvl">
          <ac:chgData name="Klarer, Paul Linus" userId="7876030b-f3a9-4f2d-9f66-b143e400566b" providerId="ADAL" clId="{FDF41EC9-3FA2-4A4E-A882-71DC6BFE1B80}" dt="2024-05-02T10:57:23.570" v="532" actId="478"/>
          <ac:spMkLst>
            <pc:docMk/>
            <pc:sldMk cId="2342773747" sldId="324"/>
            <ac:spMk id="354" creationId="{00000000-0000-0000-0000-000000000000}"/>
          </ac:spMkLst>
        </pc:spChg>
        <pc:spChg chg="del mod topLvl">
          <ac:chgData name="Klarer, Paul Linus" userId="7876030b-f3a9-4f2d-9f66-b143e400566b" providerId="ADAL" clId="{FDF41EC9-3FA2-4A4E-A882-71DC6BFE1B80}" dt="2024-05-02T10:57:23.570" v="532" actId="478"/>
          <ac:spMkLst>
            <pc:docMk/>
            <pc:sldMk cId="2342773747" sldId="324"/>
            <ac:spMk id="355" creationId="{00000000-0000-0000-0000-000000000000}"/>
          </ac:spMkLst>
        </pc:spChg>
        <pc:spChg chg="del mod topLvl">
          <ac:chgData name="Klarer, Paul Linus" userId="7876030b-f3a9-4f2d-9f66-b143e400566b" providerId="ADAL" clId="{FDF41EC9-3FA2-4A4E-A882-71DC6BFE1B80}" dt="2024-05-02T10:57:23.570" v="532" actId="478"/>
          <ac:spMkLst>
            <pc:docMk/>
            <pc:sldMk cId="2342773747" sldId="324"/>
            <ac:spMk id="356" creationId="{00000000-0000-0000-0000-000000000000}"/>
          </ac:spMkLst>
        </pc:spChg>
        <pc:spChg chg="del">
          <ac:chgData name="Klarer, Paul Linus" userId="7876030b-f3a9-4f2d-9f66-b143e400566b" providerId="ADAL" clId="{FDF41EC9-3FA2-4A4E-A882-71DC6BFE1B80}" dt="2024-05-02T09:33:50.180" v="248" actId="478"/>
          <ac:spMkLst>
            <pc:docMk/>
            <pc:sldMk cId="2342773747" sldId="324"/>
            <ac:spMk id="363" creationId="{00000000-0000-0000-0000-000000000000}"/>
          </ac:spMkLst>
        </pc:spChg>
        <pc:grpChg chg="add mod">
          <ac:chgData name="Klarer, Paul Linus" userId="7876030b-f3a9-4f2d-9f66-b143e400566b" providerId="ADAL" clId="{FDF41EC9-3FA2-4A4E-A882-71DC6BFE1B80}" dt="2024-05-02T10:59:30.661" v="555" actId="164"/>
          <ac:grpSpMkLst>
            <pc:docMk/>
            <pc:sldMk cId="2342773747" sldId="324"/>
            <ac:grpSpMk id="3" creationId="{A28FF98E-77BD-F6E6-4B44-FB21C381A5A4}"/>
          </ac:grpSpMkLst>
        </pc:grpChg>
        <pc:grpChg chg="add mod">
          <ac:chgData name="Klarer, Paul Linus" userId="7876030b-f3a9-4f2d-9f66-b143e400566b" providerId="ADAL" clId="{FDF41EC9-3FA2-4A4E-A882-71DC6BFE1B80}" dt="2024-05-02T10:59:30.661" v="555" actId="164"/>
          <ac:grpSpMkLst>
            <pc:docMk/>
            <pc:sldMk cId="2342773747" sldId="324"/>
            <ac:grpSpMk id="5" creationId="{456870A0-0D48-9341-2151-8F86B9B8EA44}"/>
          </ac:grpSpMkLst>
        </pc:grpChg>
        <pc:grpChg chg="add mod">
          <ac:chgData name="Klarer, Paul Linus" userId="7876030b-f3a9-4f2d-9f66-b143e400566b" providerId="ADAL" clId="{FDF41EC9-3FA2-4A4E-A882-71DC6BFE1B80}" dt="2024-05-02T10:59:30.661" v="555" actId="164"/>
          <ac:grpSpMkLst>
            <pc:docMk/>
            <pc:sldMk cId="2342773747" sldId="324"/>
            <ac:grpSpMk id="10" creationId="{BEB5AAE5-97CA-5FA6-25F2-22849CEEB76B}"/>
          </ac:grpSpMkLst>
        </pc:grpChg>
        <pc:grpChg chg="add mod">
          <ac:chgData name="Klarer, Paul Linus" userId="7876030b-f3a9-4f2d-9f66-b143e400566b" providerId="ADAL" clId="{FDF41EC9-3FA2-4A4E-A882-71DC6BFE1B80}" dt="2024-05-02T10:59:30.661" v="555" actId="164"/>
          <ac:grpSpMkLst>
            <pc:docMk/>
            <pc:sldMk cId="2342773747" sldId="324"/>
            <ac:grpSpMk id="16" creationId="{E6FC3DCA-2E35-3545-15EF-8997B2A20E12}"/>
          </ac:grpSpMkLst>
        </pc:grpChg>
        <pc:grpChg chg="del mod">
          <ac:chgData name="Klarer, Paul Linus" userId="7876030b-f3a9-4f2d-9f66-b143e400566b" providerId="ADAL" clId="{FDF41EC9-3FA2-4A4E-A882-71DC6BFE1B80}" dt="2024-05-02T10:56:52.766" v="527" actId="165"/>
          <ac:grpSpMkLst>
            <pc:docMk/>
            <pc:sldMk cId="2342773747" sldId="324"/>
            <ac:grpSpMk id="315" creationId="{00000000-0000-0000-0000-000000000000}"/>
          </ac:grpSpMkLst>
        </pc:grpChg>
      </pc:sldChg>
      <pc:sldChg chg="modNotesTx">
        <pc:chgData name="Klarer, Paul Linus" userId="7876030b-f3a9-4f2d-9f66-b143e400566b" providerId="ADAL" clId="{FDF41EC9-3FA2-4A4E-A882-71DC6BFE1B80}" dt="2024-05-02T13:47:40.276" v="672" actId="20577"/>
        <pc:sldMkLst>
          <pc:docMk/>
          <pc:sldMk cId="3664477128" sldId="325"/>
        </pc:sldMkLst>
      </pc:sldChg>
      <pc:sldChg chg="modNotesTx">
        <pc:chgData name="Klarer, Paul Linus" userId="7876030b-f3a9-4f2d-9f66-b143e400566b" providerId="ADAL" clId="{FDF41EC9-3FA2-4A4E-A882-71DC6BFE1B80}" dt="2024-05-02T13:47:44.417" v="678" actId="20577"/>
        <pc:sldMkLst>
          <pc:docMk/>
          <pc:sldMk cId="3409480662" sldId="326"/>
        </pc:sldMkLst>
      </pc:sldChg>
      <pc:sldChg chg="addSp modSp mod modClrScheme chgLayout">
        <pc:chgData name="Klarer, Paul Linus" userId="7876030b-f3a9-4f2d-9f66-b143e400566b" providerId="ADAL" clId="{FDF41EC9-3FA2-4A4E-A882-71DC6BFE1B80}" dt="2024-05-02T08:55:37.096" v="68" actId="1076"/>
        <pc:sldMkLst>
          <pc:docMk/>
          <pc:sldMk cId="89554745" sldId="329"/>
        </pc:sldMkLst>
        <pc:spChg chg="mod ord">
          <ac:chgData name="Klarer, Paul Linus" userId="7876030b-f3a9-4f2d-9f66-b143e400566b" providerId="ADAL" clId="{FDF41EC9-3FA2-4A4E-A882-71DC6BFE1B80}" dt="2024-05-02T08:55:33.005" v="67" actId="1076"/>
          <ac:spMkLst>
            <pc:docMk/>
            <pc:sldMk cId="89554745" sldId="329"/>
            <ac:spMk id="2" creationId="{D46D233F-FDE6-0341-089B-9227B303D010}"/>
          </ac:spMkLst>
        </pc:spChg>
        <pc:spChg chg="add mod ord">
          <ac:chgData name="Klarer, Paul Linus" userId="7876030b-f3a9-4f2d-9f66-b143e400566b" providerId="ADAL" clId="{FDF41EC9-3FA2-4A4E-A882-71DC6BFE1B80}" dt="2024-05-02T08:55:23.536" v="65" actId="700"/>
          <ac:spMkLst>
            <pc:docMk/>
            <pc:sldMk cId="89554745" sldId="329"/>
            <ac:spMk id="3" creationId="{0A68ACE0-FD16-B62F-8850-41C2FAFD1B33}"/>
          </ac:spMkLst>
        </pc:spChg>
        <pc:picChg chg="mod">
          <ac:chgData name="Klarer, Paul Linus" userId="7876030b-f3a9-4f2d-9f66-b143e400566b" providerId="ADAL" clId="{FDF41EC9-3FA2-4A4E-A882-71DC6BFE1B80}" dt="2024-05-02T08:49:19.877" v="45" actId="1076"/>
          <ac:picMkLst>
            <pc:docMk/>
            <pc:sldMk cId="89554745" sldId="329"/>
            <ac:picMk id="5" creationId="{BDBD484A-834B-CA58-5B82-D717654A95D8}"/>
          </ac:picMkLst>
        </pc:picChg>
        <pc:picChg chg="mod">
          <ac:chgData name="Klarer, Paul Linus" userId="7876030b-f3a9-4f2d-9f66-b143e400566b" providerId="ADAL" clId="{FDF41EC9-3FA2-4A4E-A882-71DC6BFE1B80}" dt="2024-05-02T08:55:37.096" v="68" actId="1076"/>
          <ac:picMkLst>
            <pc:docMk/>
            <pc:sldMk cId="89554745" sldId="329"/>
            <ac:picMk id="20" creationId="{076F60D6-2F05-BB62-D56D-D14195FFEE1F}"/>
          </ac:picMkLst>
        </pc:picChg>
      </pc:sldChg>
      <pc:sldChg chg="addSp delSp modSp mod modClrScheme chgLayout">
        <pc:chgData name="Klarer, Paul Linus" userId="7876030b-f3a9-4f2d-9f66-b143e400566b" providerId="ADAL" clId="{FDF41EC9-3FA2-4A4E-A882-71DC6BFE1B80}" dt="2024-05-02T08:54:15.385" v="55" actId="1076"/>
        <pc:sldMkLst>
          <pc:docMk/>
          <pc:sldMk cId="935568607" sldId="330"/>
        </pc:sldMkLst>
        <pc:spChg chg="mod ord">
          <ac:chgData name="Klarer, Paul Linus" userId="7876030b-f3a9-4f2d-9f66-b143e400566b" providerId="ADAL" clId="{FDF41EC9-3FA2-4A4E-A882-71DC6BFE1B80}" dt="2024-05-02T08:54:15.385" v="55" actId="1076"/>
          <ac:spMkLst>
            <pc:docMk/>
            <pc:sldMk cId="935568607" sldId="330"/>
            <ac:spMk id="2" creationId="{D46D233F-FDE6-0341-089B-9227B303D010}"/>
          </ac:spMkLst>
        </pc:spChg>
        <pc:spChg chg="add del mod ord">
          <ac:chgData name="Klarer, Paul Linus" userId="7876030b-f3a9-4f2d-9f66-b143e400566b" providerId="ADAL" clId="{FDF41EC9-3FA2-4A4E-A882-71DC6BFE1B80}" dt="2024-05-02T08:53:54.642" v="53" actId="700"/>
          <ac:spMkLst>
            <pc:docMk/>
            <pc:sldMk cId="935568607" sldId="330"/>
            <ac:spMk id="3" creationId="{C688E5D8-5F81-B8A9-7A00-BF7D0C60C6C0}"/>
          </ac:spMkLst>
        </pc:spChg>
        <pc:spChg chg="add mod ord">
          <ac:chgData name="Klarer, Paul Linus" userId="7876030b-f3a9-4f2d-9f66-b143e400566b" providerId="ADAL" clId="{FDF41EC9-3FA2-4A4E-A882-71DC6BFE1B80}" dt="2024-05-02T08:54:04.646" v="54" actId="700"/>
          <ac:spMkLst>
            <pc:docMk/>
            <pc:sldMk cId="935568607" sldId="330"/>
            <ac:spMk id="6" creationId="{F6B7690D-99D1-47D1-BAF1-BE2788F36123}"/>
          </ac:spMkLst>
        </pc:spChg>
        <pc:picChg chg="mod">
          <ac:chgData name="Klarer, Paul Linus" userId="7876030b-f3a9-4f2d-9f66-b143e400566b" providerId="ADAL" clId="{FDF41EC9-3FA2-4A4E-A882-71DC6BFE1B80}" dt="2024-05-02T08:53:31.066" v="51" actId="1076"/>
          <ac:picMkLst>
            <pc:docMk/>
            <pc:sldMk cId="935568607" sldId="330"/>
            <ac:picMk id="5" creationId="{BDBD484A-834B-CA58-5B82-D717654A95D8}"/>
          </ac:picMkLst>
        </pc:picChg>
      </pc:sldChg>
      <pc:sldChg chg="addSp modSp mod modClrScheme chgLayout">
        <pc:chgData name="Klarer, Paul Linus" userId="7876030b-f3a9-4f2d-9f66-b143e400566b" providerId="ADAL" clId="{FDF41EC9-3FA2-4A4E-A882-71DC6BFE1B80}" dt="2024-05-02T08:54:50.212" v="60" actId="1076"/>
        <pc:sldMkLst>
          <pc:docMk/>
          <pc:sldMk cId="1832805650" sldId="331"/>
        </pc:sldMkLst>
        <pc:spChg chg="mod ord">
          <ac:chgData name="Klarer, Paul Linus" userId="7876030b-f3a9-4f2d-9f66-b143e400566b" providerId="ADAL" clId="{FDF41EC9-3FA2-4A4E-A882-71DC6BFE1B80}" dt="2024-05-02T08:54:50.212" v="60" actId="1076"/>
          <ac:spMkLst>
            <pc:docMk/>
            <pc:sldMk cId="1832805650" sldId="331"/>
            <ac:spMk id="2" creationId="{D46D233F-FDE6-0341-089B-9227B303D010}"/>
          </ac:spMkLst>
        </pc:spChg>
        <pc:spChg chg="add mod ord">
          <ac:chgData name="Klarer, Paul Linus" userId="7876030b-f3a9-4f2d-9f66-b143e400566b" providerId="ADAL" clId="{FDF41EC9-3FA2-4A4E-A882-71DC6BFE1B80}" dt="2024-05-02T08:54:43.955" v="59" actId="700"/>
          <ac:spMkLst>
            <pc:docMk/>
            <pc:sldMk cId="1832805650" sldId="331"/>
            <ac:spMk id="3" creationId="{E6E96E16-4FD8-9463-2063-131C68ADB8F5}"/>
          </ac:spMkLst>
        </pc:spChg>
        <pc:picChg chg="mod">
          <ac:chgData name="Klarer, Paul Linus" userId="7876030b-f3a9-4f2d-9f66-b143e400566b" providerId="ADAL" clId="{FDF41EC9-3FA2-4A4E-A882-71DC6BFE1B80}" dt="2024-05-02T08:54:38.627" v="58" actId="1076"/>
          <ac:picMkLst>
            <pc:docMk/>
            <pc:sldMk cId="1832805650" sldId="331"/>
            <ac:picMk id="5" creationId="{BDBD484A-834B-CA58-5B82-D717654A95D8}"/>
          </ac:picMkLst>
        </pc:picChg>
      </pc:sldChg>
      <pc:sldChg chg="addSp modSp mod modClrScheme addCm chgLayout">
        <pc:chgData name="Klarer, Paul Linus" userId="7876030b-f3a9-4f2d-9f66-b143e400566b" providerId="ADAL" clId="{FDF41EC9-3FA2-4A4E-A882-71DC6BFE1B80}" dt="2024-05-02T10:48:02.118" v="410"/>
        <pc:sldMkLst>
          <pc:docMk/>
          <pc:sldMk cId="1607176706" sldId="332"/>
        </pc:sldMkLst>
        <pc:spChg chg="mod ord">
          <ac:chgData name="Klarer, Paul Linus" userId="7876030b-f3a9-4f2d-9f66-b143e400566b" providerId="ADAL" clId="{FDF41EC9-3FA2-4A4E-A882-71DC6BFE1B80}" dt="2024-05-02T08:55:06.632" v="63" actId="1076"/>
          <ac:spMkLst>
            <pc:docMk/>
            <pc:sldMk cId="1607176706" sldId="332"/>
            <ac:spMk id="2" creationId="{D46D233F-FDE6-0341-089B-9227B303D010}"/>
          </ac:spMkLst>
        </pc:spChg>
        <pc:spChg chg="add mod ord">
          <ac:chgData name="Klarer, Paul Linus" userId="7876030b-f3a9-4f2d-9f66-b143e400566b" providerId="ADAL" clId="{FDF41EC9-3FA2-4A4E-A882-71DC6BFE1B80}" dt="2024-05-02T08:54:55.258" v="61" actId="700"/>
          <ac:spMkLst>
            <pc:docMk/>
            <pc:sldMk cId="1607176706" sldId="332"/>
            <ac:spMk id="4" creationId="{40921E09-E7C0-F562-77CA-F28BC890FDE1}"/>
          </ac:spMkLst>
        </pc:spChg>
        <pc:picChg chg="mod">
          <ac:chgData name="Klarer, Paul Linus" userId="7876030b-f3a9-4f2d-9f66-b143e400566b" providerId="ADAL" clId="{FDF41EC9-3FA2-4A4E-A882-71DC6BFE1B80}" dt="2024-05-02T08:49:44.704" v="48" actId="1076"/>
          <ac:picMkLst>
            <pc:docMk/>
            <pc:sldMk cId="1607176706" sldId="332"/>
            <ac:picMk id="5" creationId="{BDBD484A-834B-CA58-5B82-D717654A95D8}"/>
          </ac:picMkLst>
        </pc:picChg>
        <pc:picChg chg="mod">
          <ac:chgData name="Klarer, Paul Linus" userId="7876030b-f3a9-4f2d-9f66-b143e400566b" providerId="ADAL" clId="{FDF41EC9-3FA2-4A4E-A882-71DC6BFE1B80}" dt="2024-05-02T08:55:13.506" v="64" actId="1076"/>
          <ac:picMkLst>
            <pc:docMk/>
            <pc:sldMk cId="1607176706" sldId="332"/>
            <ac:picMk id="6" creationId="{177ECA56-7562-DA38-3CC1-20BD13AE42FA}"/>
          </ac:picMkLst>
        </pc:picChg>
        <pc:extLst>
          <p:ext xmlns:p="http://schemas.openxmlformats.org/presentationml/2006/main" uri="{D6D511B9-2390-475A-947B-AFAB55BFBCF1}">
            <pc226:cmChg xmlns:pc226="http://schemas.microsoft.com/office/powerpoint/2022/06/main/command" chg="add">
              <pc226:chgData name="Klarer, Paul Linus" userId="7876030b-f3a9-4f2d-9f66-b143e400566b" providerId="ADAL" clId="{FDF41EC9-3FA2-4A4E-A882-71DC6BFE1B80}" dt="2024-05-02T10:48:02.118" v="410"/>
              <pc2:cmMkLst xmlns:pc2="http://schemas.microsoft.com/office/powerpoint/2019/9/main/command">
                <pc:docMk/>
                <pc:sldMk cId="1607176706" sldId="332"/>
                <pc2:cmMk id="{75E6D15D-0114-49DB-9B38-06147CE544AF}"/>
              </pc2:cmMkLst>
            </pc226:cmChg>
          </p:ext>
        </pc:extLst>
      </pc:sldChg>
      <pc:sldChg chg="addSp modSp mod modNotesTx">
        <pc:chgData name="Klarer, Paul Linus" userId="7876030b-f3a9-4f2d-9f66-b143e400566b" providerId="ADAL" clId="{FDF41EC9-3FA2-4A4E-A882-71DC6BFE1B80}" dt="2024-05-02T13:45:53.406" v="618" actId="20577"/>
        <pc:sldMkLst>
          <pc:docMk/>
          <pc:sldMk cId="1070692226" sldId="333"/>
        </pc:sldMkLst>
        <pc:spChg chg="add mod">
          <ac:chgData name="Klarer, Paul Linus" userId="7876030b-f3a9-4f2d-9f66-b143e400566b" providerId="ADAL" clId="{FDF41EC9-3FA2-4A4E-A882-71DC6BFE1B80}" dt="2024-05-02T10:42:41.871" v="344" actId="1076"/>
          <ac:spMkLst>
            <pc:docMk/>
            <pc:sldMk cId="1070692226" sldId="333"/>
            <ac:spMk id="2" creationId="{AD45CD5C-B0B4-ECF7-45A2-ED6AF5D5D3A3}"/>
          </ac:spMkLst>
        </pc:spChg>
      </pc:sldChg>
      <pc:sldChg chg="addSp modSp mod modClrScheme addCm chgLayout modNotesTx">
        <pc:chgData name="Klarer, Paul Linus" userId="7876030b-f3a9-4f2d-9f66-b143e400566b" providerId="ADAL" clId="{FDF41EC9-3FA2-4A4E-A882-71DC6BFE1B80}" dt="2024-05-02T13:46:05.306" v="632" actId="20577"/>
        <pc:sldMkLst>
          <pc:docMk/>
          <pc:sldMk cId="1260807687" sldId="334"/>
        </pc:sldMkLst>
        <pc:spChg chg="add mod">
          <ac:chgData name="Klarer, Paul Linus" userId="7876030b-f3a9-4f2d-9f66-b143e400566b" providerId="ADAL" clId="{FDF41EC9-3FA2-4A4E-A882-71DC6BFE1B80}" dt="2024-05-02T10:52:40.990" v="513" actId="403"/>
          <ac:spMkLst>
            <pc:docMk/>
            <pc:sldMk cId="1260807687" sldId="334"/>
            <ac:spMk id="2" creationId="{379E32C0-24A9-2A51-9EBC-B5F7E68DF369}"/>
          </ac:spMkLst>
        </pc:spChg>
        <pc:picChg chg="add mod">
          <ac:chgData name="Klarer, Paul Linus" userId="7876030b-f3a9-4f2d-9f66-b143e400566b" providerId="ADAL" clId="{FDF41EC9-3FA2-4A4E-A882-71DC6BFE1B80}" dt="2024-05-02T10:53:00.125" v="515" actId="1076"/>
          <ac:picMkLst>
            <pc:docMk/>
            <pc:sldMk cId="1260807687" sldId="334"/>
            <ac:picMk id="3" creationId="{354E1201-F99E-F967-CB26-4C2AB9E4AE12}"/>
          </ac:picMkLst>
        </pc:picChg>
        <pc:picChg chg="add mod">
          <ac:chgData name="Klarer, Paul Linus" userId="7876030b-f3a9-4f2d-9f66-b143e400566b" providerId="ADAL" clId="{FDF41EC9-3FA2-4A4E-A882-71DC6BFE1B80}" dt="2024-05-02T10:53:14.908" v="518" actId="1076"/>
          <ac:picMkLst>
            <pc:docMk/>
            <pc:sldMk cId="1260807687" sldId="334"/>
            <ac:picMk id="4" creationId="{53DE2290-A5E2-BD66-F513-8B8434EDDE45}"/>
          </ac:picMkLst>
        </pc:picChg>
        <pc:picChg chg="mod">
          <ac:chgData name="Klarer, Paul Linus" userId="7876030b-f3a9-4f2d-9f66-b143e400566b" providerId="ADAL" clId="{FDF41EC9-3FA2-4A4E-A882-71DC6BFE1B80}" dt="2024-05-02T10:50:24.306" v="413" actId="1076"/>
          <ac:picMkLst>
            <pc:docMk/>
            <pc:sldMk cId="1260807687" sldId="334"/>
            <ac:picMk id="6" creationId="{27675F9E-FFC4-DBA7-274E-FAB8C2E1A39E}"/>
          </ac:picMkLst>
        </pc:picChg>
        <pc:extLst>
          <p:ext xmlns:p="http://schemas.openxmlformats.org/presentationml/2006/main" uri="{D6D511B9-2390-475A-947B-AFAB55BFBCF1}">
            <pc226:cmChg xmlns:pc226="http://schemas.microsoft.com/office/powerpoint/2022/06/main/command" chg="add">
              <pc226:chgData name="Klarer, Paul Linus" userId="7876030b-f3a9-4f2d-9f66-b143e400566b" providerId="ADAL" clId="{FDF41EC9-3FA2-4A4E-A882-71DC6BFE1B80}" dt="2024-05-02T10:50:12.515" v="411"/>
              <pc2:cmMkLst xmlns:pc2="http://schemas.microsoft.com/office/powerpoint/2019/9/main/command">
                <pc:docMk/>
                <pc:sldMk cId="1260807687" sldId="334"/>
                <pc2:cmMk id="{E71582DC-D5CF-4210-B612-83A5D1725F41}"/>
              </pc2:cmMkLst>
            </pc226:cmChg>
          </p:ext>
        </pc:extLst>
      </pc:sldChg>
      <pc:sldChg chg="modSp">
        <pc:chgData name="Klarer, Paul Linus" userId="7876030b-f3a9-4f2d-9f66-b143e400566b" providerId="ADAL" clId="{FDF41EC9-3FA2-4A4E-A882-71DC6BFE1B80}" dt="2024-05-02T08:56:31.365" v="72" actId="1076"/>
        <pc:sldMkLst>
          <pc:docMk/>
          <pc:sldMk cId="447200052" sldId="335"/>
        </pc:sldMkLst>
        <pc:picChg chg="mod">
          <ac:chgData name="Klarer, Paul Linus" userId="7876030b-f3a9-4f2d-9f66-b143e400566b" providerId="ADAL" clId="{FDF41EC9-3FA2-4A4E-A882-71DC6BFE1B80}" dt="2024-05-02T08:56:31.365" v="72" actId="1076"/>
          <ac:picMkLst>
            <pc:docMk/>
            <pc:sldMk cId="447200052" sldId="335"/>
            <ac:picMk id="1026" creationId="{D23F5AF1-1BF4-162C-BB2C-FCFC16807816}"/>
          </ac:picMkLst>
        </pc:picChg>
      </pc:sldChg>
      <pc:sldChg chg="modSp mod">
        <pc:chgData name="Klarer, Paul Linus" userId="7876030b-f3a9-4f2d-9f66-b143e400566b" providerId="ADAL" clId="{FDF41EC9-3FA2-4A4E-A882-71DC6BFE1B80}" dt="2024-05-02T13:09:28.704" v="579" actId="20577"/>
        <pc:sldMkLst>
          <pc:docMk/>
          <pc:sldMk cId="1681779468" sldId="338"/>
        </pc:sldMkLst>
        <pc:spChg chg="mod">
          <ac:chgData name="Klarer, Paul Linus" userId="7876030b-f3a9-4f2d-9f66-b143e400566b" providerId="ADAL" clId="{FDF41EC9-3FA2-4A4E-A882-71DC6BFE1B80}" dt="2024-05-02T13:09:28.704" v="579" actId="20577"/>
          <ac:spMkLst>
            <pc:docMk/>
            <pc:sldMk cId="1681779468" sldId="338"/>
            <ac:spMk id="466" creationId="{00000000-0000-0000-0000-000000000000}"/>
          </ac:spMkLst>
        </pc:spChg>
        <pc:picChg chg="mod">
          <ac:chgData name="Klarer, Paul Linus" userId="7876030b-f3a9-4f2d-9f66-b143e400566b" providerId="ADAL" clId="{FDF41EC9-3FA2-4A4E-A882-71DC6BFE1B80}" dt="2024-05-02T08:56:40.644" v="73" actId="1076"/>
          <ac:picMkLst>
            <pc:docMk/>
            <pc:sldMk cId="1681779468" sldId="338"/>
            <ac:picMk id="3074" creationId="{DCA78C1A-BDAF-64E9-F187-65BAB36A575E}"/>
          </ac:picMkLst>
        </pc:picChg>
      </pc:sldChg>
      <pc:sldChg chg="addSp modSp mod modTransition">
        <pc:chgData name="Klarer, Paul Linus" userId="7876030b-f3a9-4f2d-9f66-b143e400566b" providerId="ADAL" clId="{FDF41EC9-3FA2-4A4E-A882-71DC6BFE1B80}" dt="2024-05-02T11:02:46.784" v="561"/>
        <pc:sldMkLst>
          <pc:docMk/>
          <pc:sldMk cId="3871363058" sldId="339"/>
        </pc:sldMkLst>
        <pc:spChg chg="add mod">
          <ac:chgData name="Klarer, Paul Linus" userId="7876030b-f3a9-4f2d-9f66-b143e400566b" providerId="ADAL" clId="{FDF41EC9-3FA2-4A4E-A882-71DC6BFE1B80}" dt="2024-05-02T10:42:53.582" v="349" actId="20577"/>
          <ac:spMkLst>
            <pc:docMk/>
            <pc:sldMk cId="3871363058" sldId="339"/>
            <ac:spMk id="2" creationId="{F06FFBBE-56B3-7EE9-366B-6356292356E3}"/>
          </ac:spMkLst>
        </pc:spChg>
      </pc:sldChg>
      <pc:sldChg chg="addSp modSp mod modTransition">
        <pc:chgData name="Klarer, Paul Linus" userId="7876030b-f3a9-4f2d-9f66-b143e400566b" providerId="ADAL" clId="{FDF41EC9-3FA2-4A4E-A882-71DC6BFE1B80}" dt="2024-05-02T11:00:51.448" v="557"/>
        <pc:sldMkLst>
          <pc:docMk/>
          <pc:sldMk cId="900234967" sldId="340"/>
        </pc:sldMkLst>
        <pc:spChg chg="add mod">
          <ac:chgData name="Klarer, Paul Linus" userId="7876030b-f3a9-4f2d-9f66-b143e400566b" providerId="ADAL" clId="{FDF41EC9-3FA2-4A4E-A882-71DC6BFE1B80}" dt="2024-05-02T10:43:01.829" v="361" actId="20577"/>
          <ac:spMkLst>
            <pc:docMk/>
            <pc:sldMk cId="900234967" sldId="340"/>
            <ac:spMk id="2" creationId="{AEF3013F-92E6-1844-9BC3-B87EB72CB2CE}"/>
          </ac:spMkLst>
        </pc:spChg>
      </pc:sldChg>
      <pc:sldChg chg="addSp delSp modSp add mod">
        <pc:chgData name="Klarer, Paul Linus" userId="7876030b-f3a9-4f2d-9f66-b143e400566b" providerId="ADAL" clId="{FDF41EC9-3FA2-4A4E-A882-71DC6BFE1B80}" dt="2024-05-02T09:19:24.821" v="165" actId="20577"/>
        <pc:sldMkLst>
          <pc:docMk/>
          <pc:sldMk cId="407098594" sldId="341"/>
        </pc:sldMkLst>
        <pc:spChg chg="add mod">
          <ac:chgData name="Klarer, Paul Linus" userId="7876030b-f3a9-4f2d-9f66-b143e400566b" providerId="ADAL" clId="{FDF41EC9-3FA2-4A4E-A882-71DC6BFE1B80}" dt="2024-05-02T09:19:24.821" v="165" actId="20577"/>
          <ac:spMkLst>
            <pc:docMk/>
            <pc:sldMk cId="407098594" sldId="341"/>
            <ac:spMk id="2" creationId="{07BD57CE-A5DA-057D-14FE-8FF1E392D55E}"/>
          </ac:spMkLst>
        </pc:spChg>
        <pc:spChg chg="add mod">
          <ac:chgData name="Klarer, Paul Linus" userId="7876030b-f3a9-4f2d-9f66-b143e400566b" providerId="ADAL" clId="{FDF41EC9-3FA2-4A4E-A882-71DC6BFE1B80}" dt="2024-05-02T09:18:15.844" v="159" actId="12789"/>
          <ac:spMkLst>
            <pc:docMk/>
            <pc:sldMk cId="407098594" sldId="341"/>
            <ac:spMk id="4" creationId="{66778073-CB10-6559-C477-C27125466554}"/>
          </ac:spMkLst>
        </pc:spChg>
        <pc:spChg chg="mod">
          <ac:chgData name="Klarer, Paul Linus" userId="7876030b-f3a9-4f2d-9f66-b143e400566b" providerId="ADAL" clId="{FDF41EC9-3FA2-4A4E-A882-71DC6BFE1B80}" dt="2024-05-02T09:04:38.947" v="109" actId="255"/>
          <ac:spMkLst>
            <pc:docMk/>
            <pc:sldMk cId="407098594" sldId="341"/>
            <ac:spMk id="199"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0"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1"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2"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3" creationId="{00000000-0000-0000-0000-000000000000}"/>
          </ac:spMkLst>
        </pc:spChg>
        <pc:spChg chg="mod">
          <ac:chgData name="Klarer, Paul Linus" userId="7876030b-f3a9-4f2d-9f66-b143e400566b" providerId="ADAL" clId="{FDF41EC9-3FA2-4A4E-A882-71DC6BFE1B80}" dt="2024-05-02T09:09:57.914" v="134" actId="20577"/>
          <ac:spMkLst>
            <pc:docMk/>
            <pc:sldMk cId="407098594" sldId="341"/>
            <ac:spMk id="204"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5" creationId="{00000000-0000-0000-0000-000000000000}"/>
          </ac:spMkLst>
        </pc:spChg>
        <pc:spChg chg="mod">
          <ac:chgData name="Klarer, Paul Linus" userId="7876030b-f3a9-4f2d-9f66-b143e400566b" providerId="ADAL" clId="{FDF41EC9-3FA2-4A4E-A882-71DC6BFE1B80}" dt="2024-05-02T09:18:01.789" v="158" actId="12789"/>
          <ac:spMkLst>
            <pc:docMk/>
            <pc:sldMk cId="407098594" sldId="341"/>
            <ac:spMk id="206"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08" creationId="{00000000-0000-0000-0000-000000000000}"/>
          </ac:spMkLst>
        </pc:spChg>
        <pc:spChg chg="del mod">
          <ac:chgData name="Klarer, Paul Linus" userId="7876030b-f3a9-4f2d-9f66-b143e400566b" providerId="ADAL" clId="{FDF41EC9-3FA2-4A4E-A882-71DC6BFE1B80}" dt="2024-05-02T09:12:39.326" v="144" actId="478"/>
          <ac:spMkLst>
            <pc:docMk/>
            <pc:sldMk cId="407098594" sldId="341"/>
            <ac:spMk id="209"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11" creationId="{00000000-0000-0000-0000-000000000000}"/>
          </ac:spMkLst>
        </pc:spChg>
        <pc:spChg chg="mod">
          <ac:chgData name="Klarer, Paul Linus" userId="7876030b-f3a9-4f2d-9f66-b143e400566b" providerId="ADAL" clId="{FDF41EC9-3FA2-4A4E-A882-71DC6BFE1B80}" dt="2024-05-02T09:18:01.789" v="158" actId="12789"/>
          <ac:spMkLst>
            <pc:docMk/>
            <pc:sldMk cId="407098594" sldId="341"/>
            <ac:spMk id="212"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14" creationId="{00000000-0000-0000-0000-000000000000}"/>
          </ac:spMkLst>
        </pc:spChg>
        <pc:spChg chg="del mod">
          <ac:chgData name="Klarer, Paul Linus" userId="7876030b-f3a9-4f2d-9f66-b143e400566b" providerId="ADAL" clId="{FDF41EC9-3FA2-4A4E-A882-71DC6BFE1B80}" dt="2024-05-02T09:14:33.714" v="154" actId="478"/>
          <ac:spMkLst>
            <pc:docMk/>
            <pc:sldMk cId="407098594" sldId="341"/>
            <ac:spMk id="215"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17" creationId="{00000000-0000-0000-0000-000000000000}"/>
          </ac:spMkLst>
        </pc:spChg>
        <pc:spChg chg="mod">
          <ac:chgData name="Klarer, Paul Linus" userId="7876030b-f3a9-4f2d-9f66-b143e400566b" providerId="ADAL" clId="{FDF41EC9-3FA2-4A4E-A882-71DC6BFE1B80}" dt="2024-05-02T09:18:15.844" v="159" actId="12789"/>
          <ac:spMkLst>
            <pc:docMk/>
            <pc:sldMk cId="407098594" sldId="341"/>
            <ac:spMk id="218"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20"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22" creationId="{00000000-0000-0000-0000-000000000000}"/>
          </ac:spMkLst>
        </pc:spChg>
        <pc:spChg chg="mod">
          <ac:chgData name="Klarer, Paul Linus" userId="7876030b-f3a9-4f2d-9f66-b143e400566b" providerId="ADAL" clId="{FDF41EC9-3FA2-4A4E-A882-71DC6BFE1B80}" dt="2024-05-02T09:18:01.789" v="158" actId="12789"/>
          <ac:spMkLst>
            <pc:docMk/>
            <pc:sldMk cId="407098594" sldId="341"/>
            <ac:spMk id="223" creationId="{00000000-0000-0000-0000-000000000000}"/>
          </ac:spMkLst>
        </pc:spChg>
        <pc:spChg chg="mod">
          <ac:chgData name="Klarer, Paul Linus" userId="7876030b-f3a9-4f2d-9f66-b143e400566b" providerId="ADAL" clId="{FDF41EC9-3FA2-4A4E-A882-71DC6BFE1B80}" dt="2024-05-02T09:04:38.947" v="109" actId="255"/>
          <ac:spMkLst>
            <pc:docMk/>
            <pc:sldMk cId="407098594" sldId="341"/>
            <ac:spMk id="225" creationId="{00000000-0000-0000-0000-000000000000}"/>
          </ac:spMkLst>
        </pc:spChg>
      </pc:sldChg>
      <pc:sldChg chg="modSp mod modNotesTx">
        <pc:chgData name="Klarer, Paul Linus" userId="7876030b-f3a9-4f2d-9f66-b143e400566b" providerId="ADAL" clId="{FDF41EC9-3FA2-4A4E-A882-71DC6BFE1B80}" dt="2024-05-02T13:45:32.463" v="593" actId="20577"/>
        <pc:sldMkLst>
          <pc:docMk/>
          <pc:sldMk cId="4186877134" sldId="342"/>
        </pc:sldMkLst>
        <pc:spChg chg="mod">
          <ac:chgData name="Klarer, Paul Linus" userId="7876030b-f3a9-4f2d-9f66-b143e400566b" providerId="ADAL" clId="{FDF41EC9-3FA2-4A4E-A882-71DC6BFE1B80}" dt="2024-05-02T09:21:39.905" v="178" actId="20577"/>
          <ac:spMkLst>
            <pc:docMk/>
            <pc:sldMk cId="4186877134" sldId="342"/>
            <ac:spMk id="426" creationId="{00000000-0000-0000-0000-000000000000}"/>
          </ac:spMkLst>
        </pc:spChg>
      </pc:sldChg>
      <pc:sldChg chg="modNotesTx">
        <pc:chgData name="Klarer, Paul Linus" userId="7876030b-f3a9-4f2d-9f66-b143e400566b" providerId="ADAL" clId="{FDF41EC9-3FA2-4A4E-A882-71DC6BFE1B80}" dt="2024-05-02T13:45:38.042" v="599" actId="20577"/>
        <pc:sldMkLst>
          <pc:docMk/>
          <pc:sldMk cId="1156985605" sldId="343"/>
        </pc:sldMkLst>
      </pc:sldChg>
      <pc:sldChg chg="modSp mod modNotesTx">
        <pc:chgData name="Klarer, Paul Linus" userId="7876030b-f3a9-4f2d-9f66-b143e400566b" providerId="ADAL" clId="{FDF41EC9-3FA2-4A4E-A882-71DC6BFE1B80}" dt="2024-05-02T13:45:42.812" v="606" actId="20577"/>
        <pc:sldMkLst>
          <pc:docMk/>
          <pc:sldMk cId="1729658968" sldId="344"/>
        </pc:sldMkLst>
        <pc:spChg chg="mod">
          <ac:chgData name="Klarer, Paul Linus" userId="7876030b-f3a9-4f2d-9f66-b143e400566b" providerId="ADAL" clId="{FDF41EC9-3FA2-4A4E-A882-71DC6BFE1B80}" dt="2024-05-02T13:42:03.552" v="585" actId="20577"/>
          <ac:spMkLst>
            <pc:docMk/>
            <pc:sldMk cId="1729658968" sldId="344"/>
            <ac:spMk id="4" creationId="{565E6E74-B497-CB0D-C4E7-1F5BD3587B2D}"/>
          </ac:spMkLst>
        </pc:spChg>
      </pc:sldChg>
      <pc:sldChg chg="modNotesTx">
        <pc:chgData name="Klarer, Paul Linus" userId="7876030b-f3a9-4f2d-9f66-b143e400566b" providerId="ADAL" clId="{FDF41EC9-3FA2-4A4E-A882-71DC6BFE1B80}" dt="2024-05-02T13:45:48.439" v="614" actId="20577"/>
        <pc:sldMkLst>
          <pc:docMk/>
          <pc:sldMk cId="296842091" sldId="345"/>
        </pc:sldMkLst>
      </pc:sldChg>
      <pc:sldChg chg="addSp modSp add mod ord modTransition">
        <pc:chgData name="Klarer, Paul Linus" userId="7876030b-f3a9-4f2d-9f66-b143e400566b" providerId="ADAL" clId="{FDF41EC9-3FA2-4A4E-A882-71DC6BFE1B80}" dt="2024-05-02T11:02:03.340" v="559"/>
        <pc:sldMkLst>
          <pc:docMk/>
          <pc:sldMk cId="3614797694" sldId="346"/>
        </pc:sldMkLst>
        <pc:spChg chg="add mod">
          <ac:chgData name="Klarer, Paul Linus" userId="7876030b-f3a9-4f2d-9f66-b143e400566b" providerId="ADAL" clId="{FDF41EC9-3FA2-4A4E-A882-71DC6BFE1B80}" dt="2024-05-02T10:43:23.446" v="393" actId="20577"/>
          <ac:spMkLst>
            <pc:docMk/>
            <pc:sldMk cId="3614797694" sldId="346"/>
            <ac:spMk id="2" creationId="{776BDBC9-A618-B7C9-46C1-AC21B5F5468A}"/>
          </ac:spMkLst>
        </pc:spChg>
        <pc:picChg chg="mod">
          <ac:chgData name="Klarer, Paul Linus" userId="7876030b-f3a9-4f2d-9f66-b143e400566b" providerId="ADAL" clId="{FDF41EC9-3FA2-4A4E-A882-71DC6BFE1B80}" dt="2024-05-02T10:38:30.773" v="322" actId="14826"/>
          <ac:picMkLst>
            <pc:docMk/>
            <pc:sldMk cId="3614797694" sldId="346"/>
            <ac:picMk id="7" creationId="{80A21B4A-621F-9F8A-08EA-F05AD08F4A58}"/>
          </ac:picMkLst>
        </pc:picChg>
      </pc:sldChg>
      <pc:sldChg chg="addSp modSp add mod ord modTransition">
        <pc:chgData name="Klarer, Paul Linus" userId="7876030b-f3a9-4f2d-9f66-b143e400566b" providerId="ADAL" clId="{FDF41EC9-3FA2-4A4E-A882-71DC6BFE1B80}" dt="2024-05-02T11:02:01.066" v="558"/>
        <pc:sldMkLst>
          <pc:docMk/>
          <pc:sldMk cId="1919775441" sldId="347"/>
        </pc:sldMkLst>
        <pc:spChg chg="add mod">
          <ac:chgData name="Klarer, Paul Linus" userId="7876030b-f3a9-4f2d-9f66-b143e400566b" providerId="ADAL" clId="{FDF41EC9-3FA2-4A4E-A882-71DC6BFE1B80}" dt="2024-05-02T10:43:08.551" v="368" actId="20577"/>
          <ac:spMkLst>
            <pc:docMk/>
            <pc:sldMk cId="1919775441" sldId="347"/>
            <ac:spMk id="2" creationId="{8C239A67-9295-36E6-5C16-F2BFF332A17F}"/>
          </ac:spMkLst>
        </pc:spChg>
        <pc:picChg chg="mod">
          <ac:chgData name="Klarer, Paul Linus" userId="7876030b-f3a9-4f2d-9f66-b143e400566b" providerId="ADAL" clId="{FDF41EC9-3FA2-4A4E-A882-71DC6BFE1B80}" dt="2024-05-02T10:39:48.452" v="324" actId="14826"/>
          <ac:picMkLst>
            <pc:docMk/>
            <pc:sldMk cId="1919775441" sldId="347"/>
            <ac:picMk id="7" creationId="{80A21B4A-621F-9F8A-08EA-F05AD08F4A58}"/>
          </ac:picMkLst>
        </pc:picChg>
      </pc:sldChg>
      <pc:sldChg chg="addSp modSp add mod modTransition">
        <pc:chgData name="Klarer, Paul Linus" userId="7876030b-f3a9-4f2d-9f66-b143e400566b" providerId="ADAL" clId="{FDF41EC9-3FA2-4A4E-A882-71DC6BFE1B80}" dt="2024-05-02T11:02:06.110" v="560"/>
        <pc:sldMkLst>
          <pc:docMk/>
          <pc:sldMk cId="1976220659" sldId="348"/>
        </pc:sldMkLst>
        <pc:spChg chg="add mod">
          <ac:chgData name="Klarer, Paul Linus" userId="7876030b-f3a9-4f2d-9f66-b143e400566b" providerId="ADAL" clId="{FDF41EC9-3FA2-4A4E-A882-71DC6BFE1B80}" dt="2024-05-02T10:43:33.480" v="409" actId="20577"/>
          <ac:spMkLst>
            <pc:docMk/>
            <pc:sldMk cId="1976220659" sldId="348"/>
            <ac:spMk id="2" creationId="{AE2711A7-3250-D310-89B1-9DB5118DB909}"/>
          </ac:spMkLst>
        </pc:spChg>
        <pc:picChg chg="mod">
          <ac:chgData name="Klarer, Paul Linus" userId="7876030b-f3a9-4f2d-9f66-b143e400566b" providerId="ADAL" clId="{FDF41EC9-3FA2-4A4E-A882-71DC6BFE1B80}" dt="2024-05-02T10:41:55.347" v="327" actId="14826"/>
          <ac:picMkLst>
            <pc:docMk/>
            <pc:sldMk cId="1976220659" sldId="348"/>
            <ac:picMk id="7" creationId="{80A21B4A-621F-9F8A-08EA-F05AD08F4A58}"/>
          </ac:picMkLst>
        </pc:picChg>
      </pc:sldChg>
      <pc:sldMasterChg chg="addSp delSp mod addSldLayout delSldLayout modSldLayout">
        <pc:chgData name="Klarer, Paul Linus" userId="7876030b-f3a9-4f2d-9f66-b143e400566b" providerId="ADAL" clId="{FDF41EC9-3FA2-4A4E-A882-71DC6BFE1B80}" dt="2024-05-03T07:23:40.882" v="688" actId="2696"/>
        <pc:sldMasterMkLst>
          <pc:docMk/>
          <pc:sldMasterMk cId="0" sldId="2147483680"/>
        </pc:sldMasterMkLst>
        <pc:picChg chg="add del">
          <ac:chgData name="Klarer, Paul Linus" userId="7876030b-f3a9-4f2d-9f66-b143e400566b" providerId="ADAL" clId="{FDF41EC9-3FA2-4A4E-A882-71DC6BFE1B80}" dt="2024-05-02T08:43:07.359" v="2" actId="21"/>
          <ac:picMkLst>
            <pc:docMk/>
            <pc:sldMasterMk cId="0" sldId="2147483680"/>
            <ac:picMk id="3" creationId="{2DF6ED07-E5C3-FCAE-3E7A-F89782294E5A}"/>
          </ac:picMkLst>
        </pc:picChg>
        <pc:sldLayoutChg chg="addSp delSp modSp mod">
          <pc:chgData name="Klarer, Paul Linus" userId="7876030b-f3a9-4f2d-9f66-b143e400566b" providerId="ADAL" clId="{FDF41EC9-3FA2-4A4E-A882-71DC6BFE1B80}" dt="2024-05-02T08:56:49.526" v="74" actId="478"/>
          <pc:sldLayoutMkLst>
            <pc:docMk/>
            <pc:sldMasterMk cId="0" sldId="2147483680"/>
            <pc:sldLayoutMk cId="0" sldId="2147483649"/>
          </pc:sldLayoutMkLst>
          <pc:picChg chg="add del mod">
            <ac:chgData name="Klarer, Paul Linus" userId="7876030b-f3a9-4f2d-9f66-b143e400566b" providerId="ADAL" clId="{FDF41EC9-3FA2-4A4E-A882-71DC6BFE1B80}" dt="2024-05-02T08:56:49.526" v="74" actId="478"/>
            <ac:picMkLst>
              <pc:docMk/>
              <pc:sldMasterMk cId="0" sldId="2147483680"/>
              <pc:sldLayoutMk cId="0" sldId="2147483649"/>
              <ac:picMk id="2" creationId="{F4B57187-94FF-65EA-B34D-949B28A0442F}"/>
            </ac:picMkLst>
          </pc:picChg>
        </pc:sldLayoutChg>
        <pc:sldLayoutChg chg="addSp modSp">
          <pc:chgData name="Klarer, Paul Linus" userId="7876030b-f3a9-4f2d-9f66-b143e400566b" providerId="ADAL" clId="{FDF41EC9-3FA2-4A4E-A882-71DC6BFE1B80}" dt="2024-05-02T08:43:15.503" v="5"/>
          <pc:sldLayoutMkLst>
            <pc:docMk/>
            <pc:sldMasterMk cId="0" sldId="2147483680"/>
            <pc:sldLayoutMk cId="0" sldId="2147483651"/>
          </pc:sldLayoutMkLst>
          <pc:picChg chg="add mod">
            <ac:chgData name="Klarer, Paul Linus" userId="7876030b-f3a9-4f2d-9f66-b143e400566b" providerId="ADAL" clId="{FDF41EC9-3FA2-4A4E-A882-71DC6BFE1B80}" dt="2024-05-02T08:43:15.503" v="5"/>
            <ac:picMkLst>
              <pc:docMk/>
              <pc:sldMasterMk cId="0" sldId="2147483680"/>
              <pc:sldLayoutMk cId="0" sldId="2147483651"/>
              <ac:picMk id="2" creationId="{7CA000B6-3A96-EDB4-56B3-740A7A993DF4}"/>
            </ac:picMkLst>
          </pc:picChg>
        </pc:sldLayoutChg>
        <pc:sldLayoutChg chg="addSp modSp del mod">
          <pc:chgData name="Klarer, Paul Linus" userId="7876030b-f3a9-4f2d-9f66-b143e400566b" providerId="ADAL" clId="{FDF41EC9-3FA2-4A4E-A882-71DC6BFE1B80}" dt="2024-05-03T07:23:35.073" v="687" actId="2696"/>
          <pc:sldLayoutMkLst>
            <pc:docMk/>
            <pc:sldMasterMk cId="0" sldId="2147483680"/>
            <pc:sldLayoutMk cId="0" sldId="2147483652"/>
          </pc:sldLayoutMkLst>
          <pc:picChg chg="add mod">
            <ac:chgData name="Klarer, Paul Linus" userId="7876030b-f3a9-4f2d-9f66-b143e400566b" providerId="ADAL" clId="{FDF41EC9-3FA2-4A4E-A882-71DC6BFE1B80}" dt="2024-05-02T08:43:19.409" v="8" actId="1036"/>
            <ac:picMkLst>
              <pc:docMk/>
              <pc:sldMasterMk cId="0" sldId="2147483680"/>
              <pc:sldLayoutMk cId="0" sldId="2147483652"/>
              <ac:picMk id="2" creationId="{9CDAC112-520F-F62B-9E59-EA535AFDE2D1}"/>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53"/>
          </pc:sldLayoutMkLst>
          <pc:picChg chg="add mod">
            <ac:chgData name="Klarer, Paul Linus" userId="7876030b-f3a9-4f2d-9f66-b143e400566b" providerId="ADAL" clId="{FDF41EC9-3FA2-4A4E-A882-71DC6BFE1B80}" dt="2024-05-02T08:43:21.066" v="9"/>
            <ac:picMkLst>
              <pc:docMk/>
              <pc:sldMasterMk cId="0" sldId="2147483680"/>
              <pc:sldLayoutMk cId="0" sldId="2147483653"/>
              <ac:picMk id="2" creationId="{1CE9803F-B477-88EC-978F-D3C0B9240983}"/>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54"/>
          </pc:sldLayoutMkLst>
          <pc:picChg chg="add mod">
            <ac:chgData name="Klarer, Paul Linus" userId="7876030b-f3a9-4f2d-9f66-b143e400566b" providerId="ADAL" clId="{FDF41EC9-3FA2-4A4E-A882-71DC6BFE1B80}" dt="2024-05-02T08:43:23.560" v="10"/>
            <ac:picMkLst>
              <pc:docMk/>
              <pc:sldMasterMk cId="0" sldId="2147483680"/>
              <pc:sldLayoutMk cId="0" sldId="2147483654"/>
              <ac:picMk id="2" creationId="{E89C8F5E-04FD-6603-5067-721527DAA473}"/>
            </ac:picMkLst>
          </pc:picChg>
        </pc:sldLayoutChg>
        <pc:sldLayoutChg chg="addSp delSp modSp del mod">
          <pc:chgData name="Klarer, Paul Linus" userId="7876030b-f3a9-4f2d-9f66-b143e400566b" providerId="ADAL" clId="{FDF41EC9-3FA2-4A4E-A882-71DC6BFE1B80}" dt="2024-05-03T07:23:35.073" v="687" actId="2696"/>
          <pc:sldLayoutMkLst>
            <pc:docMk/>
            <pc:sldMasterMk cId="0" sldId="2147483680"/>
            <pc:sldLayoutMk cId="0" sldId="2147483655"/>
          </pc:sldLayoutMkLst>
          <pc:picChg chg="add del mod">
            <ac:chgData name="Klarer, Paul Linus" userId="7876030b-f3a9-4f2d-9f66-b143e400566b" providerId="ADAL" clId="{FDF41EC9-3FA2-4A4E-A882-71DC6BFE1B80}" dt="2024-05-02T08:47:32.639" v="38" actId="478"/>
            <ac:picMkLst>
              <pc:docMk/>
              <pc:sldMasterMk cId="0" sldId="2147483680"/>
              <pc:sldLayoutMk cId="0" sldId="2147483655"/>
              <ac:picMk id="2" creationId="{B9BE4C02-B056-47C1-45CF-9043C541C0F9}"/>
            </ac:picMkLst>
          </pc:picChg>
        </pc:sldLayoutChg>
        <pc:sldLayoutChg chg="addSp modSp del">
          <pc:chgData name="Klarer, Paul Linus" userId="7876030b-f3a9-4f2d-9f66-b143e400566b" providerId="ADAL" clId="{FDF41EC9-3FA2-4A4E-A882-71DC6BFE1B80}" dt="2024-05-03T07:23:40.882" v="688" actId="2696"/>
          <pc:sldLayoutMkLst>
            <pc:docMk/>
            <pc:sldMasterMk cId="0" sldId="2147483680"/>
            <pc:sldLayoutMk cId="0" sldId="2147483656"/>
          </pc:sldLayoutMkLst>
          <pc:picChg chg="add mod">
            <ac:chgData name="Klarer, Paul Linus" userId="7876030b-f3a9-4f2d-9f66-b143e400566b" providerId="ADAL" clId="{FDF41EC9-3FA2-4A4E-A882-71DC6BFE1B80}" dt="2024-05-02T08:43:27.349" v="12"/>
            <ac:picMkLst>
              <pc:docMk/>
              <pc:sldMasterMk cId="0" sldId="2147483680"/>
              <pc:sldLayoutMk cId="0" sldId="2147483656"/>
              <ac:picMk id="2" creationId="{BE7EFA7D-4A42-202A-A3E5-3A8C280F9451}"/>
            </ac:picMkLst>
          </pc:picChg>
        </pc:sldLayoutChg>
        <pc:sldLayoutChg chg="addSp modSp">
          <pc:chgData name="Klarer, Paul Linus" userId="7876030b-f3a9-4f2d-9f66-b143e400566b" providerId="ADAL" clId="{FDF41EC9-3FA2-4A4E-A882-71DC6BFE1B80}" dt="2024-05-02T08:43:29.404" v="13"/>
          <pc:sldLayoutMkLst>
            <pc:docMk/>
            <pc:sldMasterMk cId="0" sldId="2147483680"/>
            <pc:sldLayoutMk cId="0" sldId="2147483657"/>
          </pc:sldLayoutMkLst>
          <pc:picChg chg="add mod">
            <ac:chgData name="Klarer, Paul Linus" userId="7876030b-f3a9-4f2d-9f66-b143e400566b" providerId="ADAL" clId="{FDF41EC9-3FA2-4A4E-A882-71DC6BFE1B80}" dt="2024-05-02T08:43:29.404" v="13"/>
            <ac:picMkLst>
              <pc:docMk/>
              <pc:sldMasterMk cId="0" sldId="2147483680"/>
              <pc:sldLayoutMk cId="0" sldId="2147483657"/>
              <ac:picMk id="2" creationId="{23CF681A-DD40-7B0C-46B6-5713CB12A5D2}"/>
            </ac:picMkLst>
          </pc:picChg>
        </pc:sldLayoutChg>
        <pc:sldLayoutChg chg="addSp modSp">
          <pc:chgData name="Klarer, Paul Linus" userId="7876030b-f3a9-4f2d-9f66-b143e400566b" providerId="ADAL" clId="{FDF41EC9-3FA2-4A4E-A882-71DC6BFE1B80}" dt="2024-05-02T08:43:31.579" v="14"/>
          <pc:sldLayoutMkLst>
            <pc:docMk/>
            <pc:sldMasterMk cId="0" sldId="2147483680"/>
            <pc:sldLayoutMk cId="0" sldId="2147483658"/>
          </pc:sldLayoutMkLst>
          <pc:picChg chg="add mod">
            <ac:chgData name="Klarer, Paul Linus" userId="7876030b-f3a9-4f2d-9f66-b143e400566b" providerId="ADAL" clId="{FDF41EC9-3FA2-4A4E-A882-71DC6BFE1B80}" dt="2024-05-02T08:43:31.579" v="14"/>
            <ac:picMkLst>
              <pc:docMk/>
              <pc:sldMasterMk cId="0" sldId="2147483680"/>
              <pc:sldLayoutMk cId="0" sldId="2147483658"/>
              <ac:picMk id="2" creationId="{CCF8B90F-D2E7-2528-9DDD-BD71030B8BCD}"/>
            </ac:picMkLst>
          </pc:picChg>
        </pc:sldLayoutChg>
        <pc:sldLayoutChg chg="addSp modSp">
          <pc:chgData name="Klarer, Paul Linus" userId="7876030b-f3a9-4f2d-9f66-b143e400566b" providerId="ADAL" clId="{FDF41EC9-3FA2-4A4E-A882-71DC6BFE1B80}" dt="2024-05-02T08:43:34.909" v="15"/>
          <pc:sldLayoutMkLst>
            <pc:docMk/>
            <pc:sldMasterMk cId="0" sldId="2147483680"/>
            <pc:sldLayoutMk cId="0" sldId="2147483659"/>
          </pc:sldLayoutMkLst>
          <pc:picChg chg="add mod">
            <ac:chgData name="Klarer, Paul Linus" userId="7876030b-f3a9-4f2d-9f66-b143e400566b" providerId="ADAL" clId="{FDF41EC9-3FA2-4A4E-A882-71DC6BFE1B80}" dt="2024-05-02T08:43:34.909" v="15"/>
            <ac:picMkLst>
              <pc:docMk/>
              <pc:sldMasterMk cId="0" sldId="2147483680"/>
              <pc:sldLayoutMk cId="0" sldId="2147483659"/>
              <ac:picMk id="2" creationId="{4728B7CB-9B56-6B2F-6740-3173D0B85CE3}"/>
            </ac:picMkLst>
          </pc:picChg>
        </pc:sldLayoutChg>
        <pc:sldLayoutChg chg="addSp modSp">
          <pc:chgData name="Klarer, Paul Linus" userId="7876030b-f3a9-4f2d-9f66-b143e400566b" providerId="ADAL" clId="{FDF41EC9-3FA2-4A4E-A882-71DC6BFE1B80}" dt="2024-05-02T08:43:37.675" v="16"/>
          <pc:sldLayoutMkLst>
            <pc:docMk/>
            <pc:sldMasterMk cId="0" sldId="2147483680"/>
            <pc:sldLayoutMk cId="0" sldId="2147483660"/>
          </pc:sldLayoutMkLst>
          <pc:picChg chg="add mod">
            <ac:chgData name="Klarer, Paul Linus" userId="7876030b-f3a9-4f2d-9f66-b143e400566b" providerId="ADAL" clId="{FDF41EC9-3FA2-4A4E-A882-71DC6BFE1B80}" dt="2024-05-02T08:43:37.675" v="16"/>
            <ac:picMkLst>
              <pc:docMk/>
              <pc:sldMasterMk cId="0" sldId="2147483680"/>
              <pc:sldLayoutMk cId="0" sldId="2147483660"/>
              <ac:picMk id="2" creationId="{29DD3044-A286-59C8-B681-86D9B6FE2FAC}"/>
            </ac:picMkLst>
          </pc:picChg>
        </pc:sldLayoutChg>
        <pc:sldLayoutChg chg="addSp modSp">
          <pc:chgData name="Klarer, Paul Linus" userId="7876030b-f3a9-4f2d-9f66-b143e400566b" providerId="ADAL" clId="{FDF41EC9-3FA2-4A4E-A882-71DC6BFE1B80}" dt="2024-05-02T08:46:50.106" v="36"/>
          <pc:sldLayoutMkLst>
            <pc:docMk/>
            <pc:sldMasterMk cId="0" sldId="2147483680"/>
            <pc:sldLayoutMk cId="0" sldId="2147483661"/>
          </pc:sldLayoutMkLst>
          <pc:picChg chg="add mod">
            <ac:chgData name="Klarer, Paul Linus" userId="7876030b-f3a9-4f2d-9f66-b143e400566b" providerId="ADAL" clId="{FDF41EC9-3FA2-4A4E-A882-71DC6BFE1B80}" dt="2024-05-02T08:46:50.106" v="36"/>
            <ac:picMkLst>
              <pc:docMk/>
              <pc:sldMasterMk cId="0" sldId="2147483680"/>
              <pc:sldLayoutMk cId="0" sldId="2147483661"/>
              <ac:picMk id="2" creationId="{CE1F024C-5284-19C1-79E5-20DC80B6755E}"/>
            </ac:picMkLst>
          </pc:picChg>
        </pc:sldLayoutChg>
        <pc:sldLayoutChg chg="addSp modSp">
          <pc:chgData name="Klarer, Paul Linus" userId="7876030b-f3a9-4f2d-9f66-b143e400566b" providerId="ADAL" clId="{FDF41EC9-3FA2-4A4E-A882-71DC6BFE1B80}" dt="2024-05-02T08:43:42.421" v="17"/>
          <pc:sldLayoutMkLst>
            <pc:docMk/>
            <pc:sldMasterMk cId="0" sldId="2147483680"/>
            <pc:sldLayoutMk cId="0" sldId="2147483662"/>
          </pc:sldLayoutMkLst>
          <pc:picChg chg="add mod">
            <ac:chgData name="Klarer, Paul Linus" userId="7876030b-f3a9-4f2d-9f66-b143e400566b" providerId="ADAL" clId="{FDF41EC9-3FA2-4A4E-A882-71DC6BFE1B80}" dt="2024-05-02T08:43:42.421" v="17"/>
            <ac:picMkLst>
              <pc:docMk/>
              <pc:sldMasterMk cId="0" sldId="2147483680"/>
              <pc:sldLayoutMk cId="0" sldId="2147483662"/>
              <ac:picMk id="2" creationId="{22B34F36-9705-6D2B-0692-1D889FA580C1}"/>
            </ac:picMkLst>
          </pc:picChg>
        </pc:sldLayoutChg>
        <pc:sldLayoutChg chg="addSp modSp mod">
          <pc:chgData name="Klarer, Paul Linus" userId="7876030b-f3a9-4f2d-9f66-b143e400566b" providerId="ADAL" clId="{FDF41EC9-3FA2-4A4E-A882-71DC6BFE1B80}" dt="2024-05-02T08:56:06.436" v="69" actId="1076"/>
          <pc:sldLayoutMkLst>
            <pc:docMk/>
            <pc:sldMasterMk cId="0" sldId="2147483680"/>
            <pc:sldLayoutMk cId="0" sldId="2147483663"/>
          </pc:sldLayoutMkLst>
          <pc:picChg chg="add mod">
            <ac:chgData name="Klarer, Paul Linus" userId="7876030b-f3a9-4f2d-9f66-b143e400566b" providerId="ADAL" clId="{FDF41EC9-3FA2-4A4E-A882-71DC6BFE1B80}" dt="2024-05-02T08:56:06.436" v="69" actId="1076"/>
            <ac:picMkLst>
              <pc:docMk/>
              <pc:sldMasterMk cId="0" sldId="2147483680"/>
              <pc:sldLayoutMk cId="0" sldId="2147483663"/>
              <ac:picMk id="2" creationId="{0D27157E-6C1B-B4D2-1310-590BE32563CC}"/>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64"/>
          </pc:sldLayoutMkLst>
          <pc:picChg chg="add mod">
            <ac:chgData name="Klarer, Paul Linus" userId="7876030b-f3a9-4f2d-9f66-b143e400566b" providerId="ADAL" clId="{FDF41EC9-3FA2-4A4E-A882-71DC6BFE1B80}" dt="2024-05-02T08:43:54.286" v="20"/>
            <ac:picMkLst>
              <pc:docMk/>
              <pc:sldMasterMk cId="0" sldId="2147483680"/>
              <pc:sldLayoutMk cId="0" sldId="2147483664"/>
              <ac:picMk id="2" creationId="{FBDF9FEC-AF31-E641-C74A-E0EC772DBD0E}"/>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65"/>
          </pc:sldLayoutMkLst>
          <pc:picChg chg="add mod">
            <ac:chgData name="Klarer, Paul Linus" userId="7876030b-f3a9-4f2d-9f66-b143e400566b" providerId="ADAL" clId="{FDF41EC9-3FA2-4A4E-A882-71DC6BFE1B80}" dt="2024-05-02T08:43:57.949" v="21"/>
            <ac:picMkLst>
              <pc:docMk/>
              <pc:sldMasterMk cId="0" sldId="2147483680"/>
              <pc:sldLayoutMk cId="0" sldId="2147483665"/>
              <ac:picMk id="2" creationId="{86DD7EB3-3E01-99DB-6DB8-E4CF7BB30344}"/>
            </ac:picMkLst>
          </pc:picChg>
        </pc:sldLayoutChg>
        <pc:sldLayoutChg chg="addSp modSp">
          <pc:chgData name="Klarer, Paul Linus" userId="7876030b-f3a9-4f2d-9f66-b143e400566b" providerId="ADAL" clId="{FDF41EC9-3FA2-4A4E-A882-71DC6BFE1B80}" dt="2024-05-02T08:44:00.202" v="22"/>
          <pc:sldLayoutMkLst>
            <pc:docMk/>
            <pc:sldMasterMk cId="0" sldId="2147483680"/>
            <pc:sldLayoutMk cId="0" sldId="2147483666"/>
          </pc:sldLayoutMkLst>
          <pc:picChg chg="add mod">
            <ac:chgData name="Klarer, Paul Linus" userId="7876030b-f3a9-4f2d-9f66-b143e400566b" providerId="ADAL" clId="{FDF41EC9-3FA2-4A4E-A882-71DC6BFE1B80}" dt="2024-05-02T08:44:00.202" v="22"/>
            <ac:picMkLst>
              <pc:docMk/>
              <pc:sldMasterMk cId="0" sldId="2147483680"/>
              <pc:sldLayoutMk cId="0" sldId="2147483666"/>
              <ac:picMk id="2" creationId="{E0CA806B-BA8C-2A78-22FF-31A9B470FBE4}"/>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67"/>
          </pc:sldLayoutMkLst>
          <pc:picChg chg="add mod">
            <ac:chgData name="Klarer, Paul Linus" userId="7876030b-f3a9-4f2d-9f66-b143e400566b" providerId="ADAL" clId="{FDF41EC9-3FA2-4A4E-A882-71DC6BFE1B80}" dt="2024-05-02T08:44:02.564" v="23"/>
            <ac:picMkLst>
              <pc:docMk/>
              <pc:sldMasterMk cId="0" sldId="2147483680"/>
              <pc:sldLayoutMk cId="0" sldId="2147483667"/>
              <ac:picMk id="2" creationId="{78246499-6C13-2E4A-F49B-9B6C5A9544BD}"/>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68"/>
          </pc:sldLayoutMkLst>
          <pc:picChg chg="add mod">
            <ac:chgData name="Klarer, Paul Linus" userId="7876030b-f3a9-4f2d-9f66-b143e400566b" providerId="ADAL" clId="{FDF41EC9-3FA2-4A4E-A882-71DC6BFE1B80}" dt="2024-05-02T08:44:04.976" v="24"/>
            <ac:picMkLst>
              <pc:docMk/>
              <pc:sldMasterMk cId="0" sldId="2147483680"/>
              <pc:sldLayoutMk cId="0" sldId="2147483668"/>
              <ac:picMk id="2" creationId="{8EFED15B-C73A-3EF6-DC38-BA9722080745}"/>
            </ac:picMkLst>
          </pc:picChg>
        </pc:sldLayoutChg>
        <pc:sldLayoutChg chg="addSp modSp">
          <pc:chgData name="Klarer, Paul Linus" userId="7876030b-f3a9-4f2d-9f66-b143e400566b" providerId="ADAL" clId="{FDF41EC9-3FA2-4A4E-A882-71DC6BFE1B80}" dt="2024-05-02T08:44:07.294" v="25"/>
          <pc:sldLayoutMkLst>
            <pc:docMk/>
            <pc:sldMasterMk cId="0" sldId="2147483680"/>
            <pc:sldLayoutMk cId="0" sldId="2147483669"/>
          </pc:sldLayoutMkLst>
          <pc:picChg chg="add mod">
            <ac:chgData name="Klarer, Paul Linus" userId="7876030b-f3a9-4f2d-9f66-b143e400566b" providerId="ADAL" clId="{FDF41EC9-3FA2-4A4E-A882-71DC6BFE1B80}" dt="2024-05-02T08:44:07.294" v="25"/>
            <ac:picMkLst>
              <pc:docMk/>
              <pc:sldMasterMk cId="0" sldId="2147483680"/>
              <pc:sldLayoutMk cId="0" sldId="2147483669"/>
              <ac:picMk id="2" creationId="{B68A7899-7EFF-51B1-C7DC-7AAF987FA4A2}"/>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70"/>
          </pc:sldLayoutMkLst>
          <pc:picChg chg="add mod">
            <ac:chgData name="Klarer, Paul Linus" userId="7876030b-f3a9-4f2d-9f66-b143e400566b" providerId="ADAL" clId="{FDF41EC9-3FA2-4A4E-A882-71DC6BFE1B80}" dt="2024-05-02T08:44:10.021" v="26"/>
            <ac:picMkLst>
              <pc:docMk/>
              <pc:sldMasterMk cId="0" sldId="2147483680"/>
              <pc:sldLayoutMk cId="0" sldId="2147483670"/>
              <ac:picMk id="2" creationId="{A8F6F402-3858-3D07-BA59-3694D6CF7A5D}"/>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71"/>
          </pc:sldLayoutMkLst>
          <pc:picChg chg="add mod">
            <ac:chgData name="Klarer, Paul Linus" userId="7876030b-f3a9-4f2d-9f66-b143e400566b" providerId="ADAL" clId="{FDF41EC9-3FA2-4A4E-A882-71DC6BFE1B80}" dt="2024-05-02T08:44:12.130" v="27"/>
            <ac:picMkLst>
              <pc:docMk/>
              <pc:sldMasterMk cId="0" sldId="2147483680"/>
              <pc:sldLayoutMk cId="0" sldId="2147483671"/>
              <ac:picMk id="2" creationId="{4A748DA0-5D37-9A30-1BCB-EFFD333CEB57}"/>
            </ac:picMkLst>
          </pc:picChg>
        </pc:sldLayoutChg>
        <pc:sldLayoutChg chg="addSp modSp del">
          <pc:chgData name="Klarer, Paul Linus" userId="7876030b-f3a9-4f2d-9f66-b143e400566b" providerId="ADAL" clId="{FDF41EC9-3FA2-4A4E-A882-71DC6BFE1B80}" dt="2024-05-03T07:23:35.073" v="687" actId="2696"/>
          <pc:sldLayoutMkLst>
            <pc:docMk/>
            <pc:sldMasterMk cId="0" sldId="2147483680"/>
            <pc:sldLayoutMk cId="0" sldId="2147483672"/>
          </pc:sldLayoutMkLst>
          <pc:picChg chg="add mod">
            <ac:chgData name="Klarer, Paul Linus" userId="7876030b-f3a9-4f2d-9f66-b143e400566b" providerId="ADAL" clId="{FDF41EC9-3FA2-4A4E-A882-71DC6BFE1B80}" dt="2024-05-02T08:44:13.689" v="28"/>
            <ac:picMkLst>
              <pc:docMk/>
              <pc:sldMasterMk cId="0" sldId="2147483680"/>
              <pc:sldLayoutMk cId="0" sldId="2147483672"/>
              <ac:picMk id="2" creationId="{19DC65AF-D3A8-D677-8963-E606BABD8FE9}"/>
            </ac:picMkLst>
          </pc:picChg>
        </pc:sldLayoutChg>
        <pc:sldLayoutChg chg="del">
          <pc:chgData name="Klarer, Paul Linus" userId="7876030b-f3a9-4f2d-9f66-b143e400566b" providerId="ADAL" clId="{FDF41EC9-3FA2-4A4E-A882-71DC6BFE1B80}" dt="2024-05-03T07:23:35.073" v="687" actId="2696"/>
          <pc:sldLayoutMkLst>
            <pc:docMk/>
            <pc:sldMasterMk cId="0" sldId="2147483680"/>
            <pc:sldLayoutMk cId="0" sldId="2147483673"/>
          </pc:sldLayoutMkLst>
        </pc:sldLayoutChg>
        <pc:sldLayoutChg chg="addSp modSp">
          <pc:chgData name="Klarer, Paul Linus" userId="7876030b-f3a9-4f2d-9f66-b143e400566b" providerId="ADAL" clId="{FDF41EC9-3FA2-4A4E-A882-71DC6BFE1B80}" dt="2024-05-02T08:44:15.927" v="29"/>
          <pc:sldLayoutMkLst>
            <pc:docMk/>
            <pc:sldMasterMk cId="0" sldId="2147483680"/>
            <pc:sldLayoutMk cId="0" sldId="2147483684"/>
          </pc:sldLayoutMkLst>
          <pc:picChg chg="add mod">
            <ac:chgData name="Klarer, Paul Linus" userId="7876030b-f3a9-4f2d-9f66-b143e400566b" providerId="ADAL" clId="{FDF41EC9-3FA2-4A4E-A882-71DC6BFE1B80}" dt="2024-05-02T08:44:15.927" v="29"/>
            <ac:picMkLst>
              <pc:docMk/>
              <pc:sldMasterMk cId="0" sldId="2147483680"/>
              <pc:sldLayoutMk cId="0" sldId="2147483684"/>
              <ac:picMk id="2" creationId="{F714B459-0A8B-6852-0D04-0FCED5C6BF02}"/>
            </ac:picMkLst>
          </pc:picChg>
        </pc:sldLayoutChg>
        <pc:sldLayoutChg chg="addSp modSp">
          <pc:chgData name="Klarer, Paul Linus" userId="7876030b-f3a9-4f2d-9f66-b143e400566b" providerId="ADAL" clId="{FDF41EC9-3FA2-4A4E-A882-71DC6BFE1B80}" dt="2024-05-02T08:44:18.090" v="30"/>
          <pc:sldLayoutMkLst>
            <pc:docMk/>
            <pc:sldMasterMk cId="0" sldId="2147483680"/>
            <pc:sldLayoutMk cId="0" sldId="2147483685"/>
          </pc:sldLayoutMkLst>
          <pc:picChg chg="add mod">
            <ac:chgData name="Klarer, Paul Linus" userId="7876030b-f3a9-4f2d-9f66-b143e400566b" providerId="ADAL" clId="{FDF41EC9-3FA2-4A4E-A882-71DC6BFE1B80}" dt="2024-05-02T08:44:18.090" v="30"/>
            <ac:picMkLst>
              <pc:docMk/>
              <pc:sldMasterMk cId="0" sldId="2147483680"/>
              <pc:sldLayoutMk cId="0" sldId="2147483685"/>
              <ac:picMk id="2" creationId="{32E1897A-88BE-9489-A6C5-14351753124A}"/>
            </ac:picMkLst>
          </pc:picChg>
        </pc:sldLayoutChg>
        <pc:sldLayoutChg chg="addSp delSp modSp mod">
          <pc:chgData name="Klarer, Paul Linus" userId="7876030b-f3a9-4f2d-9f66-b143e400566b" providerId="ADAL" clId="{FDF41EC9-3FA2-4A4E-A882-71DC6BFE1B80}" dt="2024-05-02T08:47:11.205" v="37"/>
          <pc:sldLayoutMkLst>
            <pc:docMk/>
            <pc:sldMasterMk cId="0" sldId="2147483680"/>
            <pc:sldLayoutMk cId="0" sldId="2147483686"/>
          </pc:sldLayoutMkLst>
          <pc:picChg chg="add del mod">
            <ac:chgData name="Klarer, Paul Linus" userId="7876030b-f3a9-4f2d-9f66-b143e400566b" providerId="ADAL" clId="{FDF41EC9-3FA2-4A4E-A882-71DC6BFE1B80}" dt="2024-05-02T08:46:00.732" v="35" actId="478"/>
            <ac:picMkLst>
              <pc:docMk/>
              <pc:sldMasterMk cId="0" sldId="2147483680"/>
              <pc:sldLayoutMk cId="0" sldId="2147483686"/>
              <ac:picMk id="2" creationId="{69F54D29-331C-75BA-7EBC-4E392224379C}"/>
            </ac:picMkLst>
          </pc:picChg>
          <pc:picChg chg="add mod">
            <ac:chgData name="Klarer, Paul Linus" userId="7876030b-f3a9-4f2d-9f66-b143e400566b" providerId="ADAL" clId="{FDF41EC9-3FA2-4A4E-A882-71DC6BFE1B80}" dt="2024-05-02T08:47:11.205" v="37"/>
            <ac:picMkLst>
              <pc:docMk/>
              <pc:sldMasterMk cId="0" sldId="2147483680"/>
              <pc:sldLayoutMk cId="0" sldId="2147483686"/>
              <ac:picMk id="3" creationId="{8B7C7FAB-2F97-D8D3-A905-911F5DFEF4B5}"/>
            </ac:picMkLst>
          </pc:picChg>
        </pc:sldLayoutChg>
        <pc:sldLayoutChg chg="addSp modSp">
          <pc:chgData name="Klarer, Paul Linus" userId="7876030b-f3a9-4f2d-9f66-b143e400566b" providerId="ADAL" clId="{FDF41EC9-3FA2-4A4E-A882-71DC6BFE1B80}" dt="2024-05-02T08:44:20.927" v="32"/>
          <pc:sldLayoutMkLst>
            <pc:docMk/>
            <pc:sldMasterMk cId="0" sldId="2147483680"/>
            <pc:sldLayoutMk cId="0" sldId="2147483687"/>
          </pc:sldLayoutMkLst>
          <pc:picChg chg="add mod">
            <ac:chgData name="Klarer, Paul Linus" userId="7876030b-f3a9-4f2d-9f66-b143e400566b" providerId="ADAL" clId="{FDF41EC9-3FA2-4A4E-A882-71DC6BFE1B80}" dt="2024-05-02T08:44:20.927" v="32"/>
            <ac:picMkLst>
              <pc:docMk/>
              <pc:sldMasterMk cId="0" sldId="2147483680"/>
              <pc:sldLayoutMk cId="0" sldId="2147483687"/>
              <ac:picMk id="2" creationId="{A68F42E1-B0B5-617B-E799-618DB8669740}"/>
            </ac:picMkLst>
          </pc:picChg>
        </pc:sldLayoutChg>
        <pc:sldLayoutChg chg="addSp modSp">
          <pc:chgData name="Klarer, Paul Linus" userId="7876030b-f3a9-4f2d-9f66-b143e400566b" providerId="ADAL" clId="{FDF41EC9-3FA2-4A4E-A882-71DC6BFE1B80}" dt="2024-05-02T08:43:09.893" v="3"/>
          <pc:sldLayoutMkLst>
            <pc:docMk/>
            <pc:sldMasterMk cId="0" sldId="2147483680"/>
            <pc:sldLayoutMk cId="3143280657" sldId="2147483688"/>
          </pc:sldLayoutMkLst>
          <pc:picChg chg="add mod">
            <ac:chgData name="Klarer, Paul Linus" userId="7876030b-f3a9-4f2d-9f66-b143e400566b" providerId="ADAL" clId="{FDF41EC9-3FA2-4A4E-A882-71DC6BFE1B80}" dt="2024-05-02T08:43:09.893" v="3"/>
            <ac:picMkLst>
              <pc:docMk/>
              <pc:sldMasterMk cId="0" sldId="2147483680"/>
              <pc:sldLayoutMk cId="3143280657" sldId="2147483688"/>
              <ac:picMk id="4" creationId="{2DF6ED07-E5C3-FCAE-3E7A-F89782294E5A}"/>
            </ac:picMkLst>
          </pc:picChg>
        </pc:sldLayoutChg>
        <pc:sldLayoutChg chg="new del mod">
          <pc:chgData name="Klarer, Paul Linus" userId="7876030b-f3a9-4f2d-9f66-b143e400566b" providerId="ADAL" clId="{FDF41EC9-3FA2-4A4E-A882-71DC6BFE1B80}" dt="2024-05-02T08:47:54.135" v="40" actId="2696"/>
          <pc:sldLayoutMkLst>
            <pc:docMk/>
            <pc:sldMasterMk cId="0" sldId="2147483680"/>
            <pc:sldLayoutMk cId="1597695226" sldId="2147483689"/>
          </pc:sldLayoutMkLst>
        </pc:sldLayoutChg>
      </pc:sldMasterChg>
      <pc:sldMasterChg chg="del delSldLayout">
        <pc:chgData name="Klarer, Paul Linus" userId="7876030b-f3a9-4f2d-9f66-b143e400566b" providerId="ADAL" clId="{FDF41EC9-3FA2-4A4E-A882-71DC6BFE1B80}" dt="2024-05-03T07:23:35.073" v="687" actId="2696"/>
        <pc:sldMasterMkLst>
          <pc:docMk/>
          <pc:sldMasterMk cId="0" sldId="2147483681"/>
        </pc:sldMasterMkLst>
        <pc:sldLayoutChg chg="del">
          <pc:chgData name="Klarer, Paul Linus" userId="7876030b-f3a9-4f2d-9f66-b143e400566b" providerId="ADAL" clId="{FDF41EC9-3FA2-4A4E-A882-71DC6BFE1B80}" dt="2024-05-03T07:23:35.073" v="687" actId="2696"/>
          <pc:sldLayoutMkLst>
            <pc:docMk/>
            <pc:sldMasterMk cId="0" sldId="2147483681"/>
            <pc:sldLayoutMk cId="0" sldId="2147483689"/>
          </pc:sldLayoutMkLst>
        </pc:sldLayoutChg>
      </pc:sldMasterChg>
      <pc:sldMasterChg chg="del delSldLayout">
        <pc:chgData name="Klarer, Paul Linus" userId="7876030b-f3a9-4f2d-9f66-b143e400566b" providerId="ADAL" clId="{FDF41EC9-3FA2-4A4E-A882-71DC6BFE1B80}" dt="2024-05-03T07:23:35.073" v="687" actId="2696"/>
        <pc:sldMasterMkLst>
          <pc:docMk/>
          <pc:sldMasterMk cId="0" sldId="2147483682"/>
        </pc:sldMasterMkLst>
        <pc:sldLayoutChg chg="del">
          <pc:chgData name="Klarer, Paul Linus" userId="7876030b-f3a9-4f2d-9f66-b143e400566b" providerId="ADAL" clId="{FDF41EC9-3FA2-4A4E-A882-71DC6BFE1B80}" dt="2024-05-03T07:23:35.073" v="687" actId="2696"/>
          <pc:sldLayoutMkLst>
            <pc:docMk/>
            <pc:sldMasterMk cId="0" sldId="2147483682"/>
            <pc:sldLayoutMk cId="0" sldId="2147483690"/>
          </pc:sldLayoutMkLst>
        </pc:sldLayoutChg>
      </pc:sldMasterChg>
    </pc:docChg>
  </pc:docChgLst>
  <pc:docChgLst>
    <pc:chgData name="Klarer, Paul Linus" userId="7876030b-f3a9-4f2d-9f66-b143e400566b" providerId="ADAL" clId="{D5E8018E-F570-4C19-B924-3F0837B9D910}"/>
    <pc:docChg chg="custSel modMainMaster">
      <pc:chgData name="Klarer, Paul Linus" userId="7876030b-f3a9-4f2d-9f66-b143e400566b" providerId="ADAL" clId="{D5E8018E-F570-4C19-B924-3F0837B9D910}" dt="2024-05-02T08:31:46.768" v="2" actId="478"/>
      <pc:docMkLst>
        <pc:docMk/>
      </pc:docMkLst>
      <pc:sldMasterChg chg="modSp mod modSldLayout">
        <pc:chgData name="Klarer, Paul Linus" userId="7876030b-f3a9-4f2d-9f66-b143e400566b" providerId="ADAL" clId="{D5E8018E-F570-4C19-B924-3F0837B9D910}" dt="2024-05-02T08:31:46.768" v="2" actId="478"/>
        <pc:sldMasterMkLst>
          <pc:docMk/>
          <pc:sldMasterMk cId="0" sldId="2147483680"/>
        </pc:sldMasterMkLst>
        <pc:picChg chg="mod">
          <ac:chgData name="Klarer, Paul Linus" userId="7876030b-f3a9-4f2d-9f66-b143e400566b" providerId="ADAL" clId="{D5E8018E-F570-4C19-B924-3F0837B9D910}" dt="2024-05-02T08:31:38.702" v="0" actId="1076"/>
          <ac:picMkLst>
            <pc:docMk/>
            <pc:sldMasterMk cId="0" sldId="2147483680"/>
            <ac:picMk id="3" creationId="{2DF6ED07-E5C3-FCAE-3E7A-F89782294E5A}"/>
          </ac:picMkLst>
        </pc:picChg>
        <pc:sldLayoutChg chg="addSp delSp mod">
          <pc:chgData name="Klarer, Paul Linus" userId="7876030b-f3a9-4f2d-9f66-b143e400566b" providerId="ADAL" clId="{D5E8018E-F570-4C19-B924-3F0837B9D910}" dt="2024-05-02T08:31:46.768" v="2" actId="478"/>
          <pc:sldLayoutMkLst>
            <pc:docMk/>
            <pc:sldMasterMk cId="0" sldId="2147483680"/>
            <pc:sldLayoutMk cId="3143280657" sldId="2147483688"/>
          </pc:sldLayoutMkLst>
          <pc:spChg chg="add del">
            <ac:chgData name="Klarer, Paul Linus" userId="7876030b-f3a9-4f2d-9f66-b143e400566b" providerId="ADAL" clId="{D5E8018E-F570-4C19-B924-3F0837B9D910}" dt="2024-05-02T08:31:46.768" v="2" actId="478"/>
            <ac:spMkLst>
              <pc:docMk/>
              <pc:sldMasterMk cId="0" sldId="2147483680"/>
              <pc:sldLayoutMk cId="3143280657" sldId="2147483688"/>
              <ac:spMk id="5" creationId="{6CC69656-C1FB-0E52-2928-33A5508009DE}"/>
            </ac:spMkLst>
          </pc:spChg>
        </pc:sldLayoutChg>
      </pc:sldMasterChg>
    </pc:docChg>
  </pc:docChgLst>
  <pc:docChgLst>
    <pc:chgData name="von Auenmüller, Adrian" userId="95a71f3b-4a54-4c8d-90e5-45acdf35a0df" providerId="ADAL" clId="{2BB0B175-4797-4799-B6E3-A1AEC0682103}"/>
    <pc:docChg chg="custSel modSld">
      <pc:chgData name="von Auenmüller, Adrian" userId="95a71f3b-4a54-4c8d-90e5-45acdf35a0df" providerId="ADAL" clId="{2BB0B175-4797-4799-B6E3-A1AEC0682103}" dt="2024-05-02T18:49:54.966" v="386" actId="20577"/>
      <pc:docMkLst>
        <pc:docMk/>
      </pc:docMkLst>
      <pc:sldChg chg="modSp mod">
        <pc:chgData name="von Auenmüller, Adrian" userId="95a71f3b-4a54-4c8d-90e5-45acdf35a0df" providerId="ADAL" clId="{2BB0B175-4797-4799-B6E3-A1AEC0682103}" dt="2024-05-02T17:54:30.229" v="161" actId="20577"/>
        <pc:sldMkLst>
          <pc:docMk/>
          <pc:sldMk cId="3155085458" sldId="322"/>
        </pc:sldMkLst>
        <pc:spChg chg="mod">
          <ac:chgData name="von Auenmüller, Adrian" userId="95a71f3b-4a54-4c8d-90e5-45acdf35a0df" providerId="ADAL" clId="{2BB0B175-4797-4799-B6E3-A1AEC0682103}" dt="2024-05-02T17:53:30.195" v="17" actId="20577"/>
          <ac:spMkLst>
            <pc:docMk/>
            <pc:sldMk cId="3155085458" sldId="322"/>
            <ac:spMk id="311" creationId="{00000000-0000-0000-0000-000000000000}"/>
          </ac:spMkLst>
        </pc:spChg>
        <pc:spChg chg="mod">
          <ac:chgData name="von Auenmüller, Adrian" userId="95a71f3b-4a54-4c8d-90e5-45acdf35a0df" providerId="ADAL" clId="{2BB0B175-4797-4799-B6E3-A1AEC0682103}" dt="2024-05-02T17:54:30.229" v="161" actId="20577"/>
          <ac:spMkLst>
            <pc:docMk/>
            <pc:sldMk cId="3155085458" sldId="322"/>
            <ac:spMk id="312" creationId="{00000000-0000-0000-0000-000000000000}"/>
          </ac:spMkLst>
        </pc:spChg>
      </pc:sldChg>
      <pc:sldChg chg="modSp mod modNotesTx">
        <pc:chgData name="von Auenmüller, Adrian" userId="95a71f3b-4a54-4c8d-90e5-45acdf35a0df" providerId="ADAL" clId="{2BB0B175-4797-4799-B6E3-A1AEC0682103}" dt="2024-05-02T18:49:54.966" v="386" actId="20577"/>
        <pc:sldMkLst>
          <pc:docMk/>
          <pc:sldMk cId="296842091" sldId="345"/>
        </pc:sldMkLst>
        <pc:spChg chg="mod">
          <ac:chgData name="von Auenmüller, Adrian" userId="95a71f3b-4a54-4c8d-90e5-45acdf35a0df" providerId="ADAL" clId="{2BB0B175-4797-4799-B6E3-A1AEC0682103}" dt="2024-05-02T18:49:54.966" v="386" actId="20577"/>
          <ac:spMkLst>
            <pc:docMk/>
            <pc:sldMk cId="296842091" sldId="345"/>
            <ac:spMk id="5" creationId="{C888AC23-15EA-6675-A880-093F5FD9C5FC}"/>
          </ac:spMkLst>
        </pc:spChg>
      </pc:sldChg>
    </pc:docChg>
  </pc:docChgLst>
  <pc:docChgLst>
    <pc:chgData name="Klarer, Paul Linus" userId="7876030b-f3a9-4f2d-9f66-b143e400566b" providerId="ADAL" clId="{D8BF2C50-942A-4481-A6E9-2A8CF37CF850}"/>
    <pc:docChg chg="undo custSel addSld delSld modSld sldOrd modMainMaster modSection">
      <pc:chgData name="Klarer, Paul Linus" userId="7876030b-f3a9-4f2d-9f66-b143e400566b" providerId="ADAL" clId="{D8BF2C50-942A-4481-A6E9-2A8CF37CF850}" dt="2024-05-02T18:50:17.885" v="827" actId="108"/>
      <pc:docMkLst>
        <pc:docMk/>
      </pc:docMkLst>
      <pc:sldChg chg="addSp delSp mod">
        <pc:chgData name="Klarer, Paul Linus" userId="7876030b-f3a9-4f2d-9f66-b143e400566b" providerId="ADAL" clId="{D8BF2C50-942A-4481-A6E9-2A8CF37CF850}" dt="2024-05-02T16:11:05.311" v="804" actId="478"/>
        <pc:sldMkLst>
          <pc:docMk/>
          <pc:sldMk cId="0" sldId="256"/>
        </pc:sldMkLst>
        <pc:spChg chg="add del">
          <ac:chgData name="Klarer, Paul Linus" userId="7876030b-f3a9-4f2d-9f66-b143e400566b" providerId="ADAL" clId="{D8BF2C50-942A-4481-A6E9-2A8CF37CF850}" dt="2024-05-02T16:11:05.311" v="804" actId="478"/>
          <ac:spMkLst>
            <pc:docMk/>
            <pc:sldMk cId="0" sldId="256"/>
            <ac:spMk id="2" creationId="{612601D9-5D64-0FA0-CFBD-DE3D1281567E}"/>
          </ac:spMkLst>
        </pc:spChg>
        <pc:spChg chg="del">
          <ac:chgData name="Klarer, Paul Linus" userId="7876030b-f3a9-4f2d-9f66-b143e400566b" providerId="ADAL" clId="{D8BF2C50-942A-4481-A6E9-2A8CF37CF850}" dt="2024-05-02T16:03:24.297" v="758" actId="478"/>
          <ac:spMkLst>
            <pc:docMk/>
            <pc:sldMk cId="0" sldId="256"/>
            <ac:spMk id="5" creationId="{F22AD75E-3284-DBCC-D463-5DB398A0BB57}"/>
          </ac:spMkLst>
        </pc:spChg>
      </pc:sldChg>
      <pc:sldChg chg="del mod modShow">
        <pc:chgData name="Klarer, Paul Linus" userId="7876030b-f3a9-4f2d-9f66-b143e400566b" providerId="ADAL" clId="{D8BF2C50-942A-4481-A6E9-2A8CF37CF850}" dt="2024-05-02T15:57:01.698" v="734" actId="2696"/>
        <pc:sldMkLst>
          <pc:docMk/>
          <pc:sldMk cId="4164336487" sldId="305"/>
        </pc:sldMkLst>
      </pc:sldChg>
      <pc:sldChg chg="delSp mod">
        <pc:chgData name="Klarer, Paul Linus" userId="7876030b-f3a9-4f2d-9f66-b143e400566b" providerId="ADAL" clId="{D8BF2C50-942A-4481-A6E9-2A8CF37CF850}" dt="2024-05-02T16:03:35.122" v="761" actId="478"/>
        <pc:sldMkLst>
          <pc:docMk/>
          <pc:sldMk cId="4183118599" sldId="307"/>
        </pc:sldMkLst>
        <pc:spChg chg="del">
          <ac:chgData name="Klarer, Paul Linus" userId="7876030b-f3a9-4f2d-9f66-b143e400566b" providerId="ADAL" clId="{D8BF2C50-942A-4481-A6E9-2A8CF37CF850}" dt="2024-05-02T16:03:35.122" v="761" actId="478"/>
          <ac:spMkLst>
            <pc:docMk/>
            <pc:sldMk cId="4183118599" sldId="307"/>
            <ac:spMk id="3" creationId="{343994C7-4971-4FD2-F098-495DA0777AB6}"/>
          </ac:spMkLst>
        </pc:spChg>
      </pc:sldChg>
      <pc:sldChg chg="delSp mod">
        <pc:chgData name="Klarer, Paul Linus" userId="7876030b-f3a9-4f2d-9f66-b143e400566b" providerId="ADAL" clId="{D8BF2C50-942A-4481-A6E9-2A8CF37CF850}" dt="2024-05-02T16:03:31.936" v="760" actId="478"/>
        <pc:sldMkLst>
          <pc:docMk/>
          <pc:sldMk cId="2578401573" sldId="308"/>
        </pc:sldMkLst>
        <pc:spChg chg="del">
          <ac:chgData name="Klarer, Paul Linus" userId="7876030b-f3a9-4f2d-9f66-b143e400566b" providerId="ADAL" clId="{D8BF2C50-942A-4481-A6E9-2A8CF37CF850}" dt="2024-05-02T16:03:31.936" v="760" actId="478"/>
          <ac:spMkLst>
            <pc:docMk/>
            <pc:sldMk cId="2578401573" sldId="308"/>
            <ac:spMk id="5" creationId="{00E2E36B-6E0A-00AB-5678-CEE4ACBE53EC}"/>
          </ac:spMkLst>
        </pc:spChg>
      </pc:sldChg>
      <pc:sldChg chg="delSp mod">
        <pc:chgData name="Klarer, Paul Linus" userId="7876030b-f3a9-4f2d-9f66-b143e400566b" providerId="ADAL" clId="{D8BF2C50-942A-4481-A6E9-2A8CF37CF850}" dt="2024-05-02T16:03:57.279" v="765" actId="478"/>
        <pc:sldMkLst>
          <pc:docMk/>
          <pc:sldMk cId="2243719803" sldId="309"/>
        </pc:sldMkLst>
        <pc:spChg chg="del">
          <ac:chgData name="Klarer, Paul Linus" userId="7876030b-f3a9-4f2d-9f66-b143e400566b" providerId="ADAL" clId="{D8BF2C50-942A-4481-A6E9-2A8CF37CF850}" dt="2024-05-02T16:03:57.279" v="765" actId="478"/>
          <ac:spMkLst>
            <pc:docMk/>
            <pc:sldMk cId="2243719803" sldId="309"/>
            <ac:spMk id="3" creationId="{A15BD7AC-97B8-6AC5-599A-06C136314B17}"/>
          </ac:spMkLst>
        </pc:spChg>
      </pc:sldChg>
      <pc:sldChg chg="delSp modSp mod">
        <pc:chgData name="Klarer, Paul Linus" userId="7876030b-f3a9-4f2d-9f66-b143e400566b" providerId="ADAL" clId="{D8BF2C50-942A-4481-A6E9-2A8CF37CF850}" dt="2024-05-02T16:04:11.206" v="771" actId="478"/>
        <pc:sldMkLst>
          <pc:docMk/>
          <pc:sldMk cId="3609040289" sldId="310"/>
        </pc:sldMkLst>
        <pc:spChg chg="del mod">
          <ac:chgData name="Klarer, Paul Linus" userId="7876030b-f3a9-4f2d-9f66-b143e400566b" providerId="ADAL" clId="{D8BF2C50-942A-4481-A6E9-2A8CF37CF850}" dt="2024-05-02T16:04:11.206" v="771" actId="478"/>
          <ac:spMkLst>
            <pc:docMk/>
            <pc:sldMk cId="3609040289" sldId="310"/>
            <ac:spMk id="3" creationId="{B541A226-6448-C987-4B1D-3D05E4220E56}"/>
          </ac:spMkLst>
        </pc:spChg>
      </pc:sldChg>
      <pc:sldChg chg="delSp mod">
        <pc:chgData name="Klarer, Paul Linus" userId="7876030b-f3a9-4f2d-9f66-b143e400566b" providerId="ADAL" clId="{D8BF2C50-942A-4481-A6E9-2A8CF37CF850}" dt="2024-05-02T16:05:01.478" v="786" actId="478"/>
        <pc:sldMkLst>
          <pc:docMk/>
          <pc:sldMk cId="3661812989" sldId="311"/>
        </pc:sldMkLst>
        <pc:spChg chg="del">
          <ac:chgData name="Klarer, Paul Linus" userId="7876030b-f3a9-4f2d-9f66-b143e400566b" providerId="ADAL" clId="{D8BF2C50-942A-4481-A6E9-2A8CF37CF850}" dt="2024-05-02T16:05:01.478" v="786" actId="478"/>
          <ac:spMkLst>
            <pc:docMk/>
            <pc:sldMk cId="3661812989" sldId="311"/>
            <ac:spMk id="3" creationId="{19505E6A-F323-CFCE-D0E5-0D52AF32CEEA}"/>
          </ac:spMkLst>
        </pc:spChg>
      </pc:sldChg>
      <pc:sldChg chg="delSp mod">
        <pc:chgData name="Klarer, Paul Linus" userId="7876030b-f3a9-4f2d-9f66-b143e400566b" providerId="ADAL" clId="{D8BF2C50-942A-4481-A6E9-2A8CF37CF850}" dt="2024-05-02T16:05:50.274" v="792" actId="478"/>
        <pc:sldMkLst>
          <pc:docMk/>
          <pc:sldMk cId="1575364049" sldId="312"/>
        </pc:sldMkLst>
        <pc:spChg chg="del">
          <ac:chgData name="Klarer, Paul Linus" userId="7876030b-f3a9-4f2d-9f66-b143e400566b" providerId="ADAL" clId="{D8BF2C50-942A-4481-A6E9-2A8CF37CF850}" dt="2024-05-02T16:05:50.274" v="792" actId="478"/>
          <ac:spMkLst>
            <pc:docMk/>
            <pc:sldMk cId="1575364049" sldId="312"/>
            <ac:spMk id="3" creationId="{0D090273-48B6-4417-9BCD-293BC985B52E}"/>
          </ac:spMkLst>
        </pc:spChg>
      </pc:sldChg>
      <pc:sldChg chg="delSp mod">
        <pc:chgData name="Klarer, Paul Linus" userId="7876030b-f3a9-4f2d-9f66-b143e400566b" providerId="ADAL" clId="{D8BF2C50-942A-4481-A6E9-2A8CF37CF850}" dt="2024-05-02T16:05:46.112" v="791" actId="478"/>
        <pc:sldMkLst>
          <pc:docMk/>
          <pc:sldMk cId="2222206198" sldId="313"/>
        </pc:sldMkLst>
        <pc:spChg chg="del">
          <ac:chgData name="Klarer, Paul Linus" userId="7876030b-f3a9-4f2d-9f66-b143e400566b" providerId="ADAL" clId="{D8BF2C50-942A-4481-A6E9-2A8CF37CF850}" dt="2024-05-02T16:05:46.112" v="791" actId="478"/>
          <ac:spMkLst>
            <pc:docMk/>
            <pc:sldMk cId="2222206198" sldId="313"/>
            <ac:spMk id="3" creationId="{EEC79EF2-86AE-972D-81CC-B419E26057B9}"/>
          </ac:spMkLst>
        </pc:spChg>
      </pc:sldChg>
      <pc:sldChg chg="delSp mod">
        <pc:chgData name="Klarer, Paul Linus" userId="7876030b-f3a9-4f2d-9f66-b143e400566b" providerId="ADAL" clId="{D8BF2C50-942A-4481-A6E9-2A8CF37CF850}" dt="2024-05-02T16:03:39.248" v="762" actId="478"/>
        <pc:sldMkLst>
          <pc:docMk/>
          <pc:sldMk cId="3321303937" sldId="319"/>
        </pc:sldMkLst>
        <pc:spChg chg="del">
          <ac:chgData name="Klarer, Paul Linus" userId="7876030b-f3a9-4f2d-9f66-b143e400566b" providerId="ADAL" clId="{D8BF2C50-942A-4481-A6E9-2A8CF37CF850}" dt="2024-05-02T16:03:39.248" v="762" actId="478"/>
          <ac:spMkLst>
            <pc:docMk/>
            <pc:sldMk cId="3321303937" sldId="319"/>
            <ac:spMk id="3" creationId="{CBED05E9-D347-F844-4B9D-0960876FB2E5}"/>
          </ac:spMkLst>
        </pc:spChg>
      </pc:sldChg>
      <pc:sldChg chg="del">
        <pc:chgData name="Klarer, Paul Linus" userId="7876030b-f3a9-4f2d-9f66-b143e400566b" providerId="ADAL" clId="{D8BF2C50-942A-4481-A6E9-2A8CF37CF850}" dt="2024-05-02T16:05:24.496" v="789" actId="2696"/>
        <pc:sldMkLst>
          <pc:docMk/>
          <pc:sldMk cId="4056336345" sldId="320"/>
        </pc:sldMkLst>
      </pc:sldChg>
      <pc:sldChg chg="del">
        <pc:chgData name="Klarer, Paul Linus" userId="7876030b-f3a9-4f2d-9f66-b143e400566b" providerId="ADAL" clId="{D8BF2C50-942A-4481-A6E9-2A8CF37CF850}" dt="2024-05-02T16:05:20.583" v="788" actId="2696"/>
        <pc:sldMkLst>
          <pc:docMk/>
          <pc:sldMk cId="2368819292" sldId="321"/>
        </pc:sldMkLst>
      </pc:sldChg>
      <pc:sldChg chg="delSp mod">
        <pc:chgData name="Klarer, Paul Linus" userId="7876030b-f3a9-4f2d-9f66-b143e400566b" providerId="ADAL" clId="{D8BF2C50-942A-4481-A6E9-2A8CF37CF850}" dt="2024-05-02T16:05:57.101" v="793" actId="478"/>
        <pc:sldMkLst>
          <pc:docMk/>
          <pc:sldMk cId="3155085458" sldId="322"/>
        </pc:sldMkLst>
        <pc:spChg chg="del">
          <ac:chgData name="Klarer, Paul Linus" userId="7876030b-f3a9-4f2d-9f66-b143e400566b" providerId="ADAL" clId="{D8BF2C50-942A-4481-A6E9-2A8CF37CF850}" dt="2024-05-02T16:05:57.101" v="793" actId="478"/>
          <ac:spMkLst>
            <pc:docMk/>
            <pc:sldMk cId="3155085458" sldId="322"/>
            <ac:spMk id="3" creationId="{A20A6A11-4C50-BB10-5E79-3731A48E40C9}"/>
          </ac:spMkLst>
        </pc:spChg>
      </pc:sldChg>
      <pc:sldChg chg="delSp mod modNotesTx">
        <pc:chgData name="Klarer, Paul Linus" userId="7876030b-f3a9-4f2d-9f66-b143e400566b" providerId="ADAL" clId="{D8BF2C50-942A-4481-A6E9-2A8CF37CF850}" dt="2024-05-02T18:12:09.724" v="820" actId="20577"/>
        <pc:sldMkLst>
          <pc:docMk/>
          <pc:sldMk cId="2342773747" sldId="324"/>
        </pc:sldMkLst>
        <pc:spChg chg="del">
          <ac:chgData name="Klarer, Paul Linus" userId="7876030b-f3a9-4f2d-9f66-b143e400566b" providerId="ADAL" clId="{D8BF2C50-942A-4481-A6E9-2A8CF37CF850}" dt="2024-05-02T16:06:02.735" v="794" actId="478"/>
          <ac:spMkLst>
            <pc:docMk/>
            <pc:sldMk cId="2342773747" sldId="324"/>
            <ac:spMk id="51" creationId="{A0336193-5137-0493-D60A-66D8C3608616}"/>
          </ac:spMkLst>
        </pc:spChg>
      </pc:sldChg>
      <pc:sldChg chg="delSp mod">
        <pc:chgData name="Klarer, Paul Linus" userId="7876030b-f3a9-4f2d-9f66-b143e400566b" providerId="ADAL" clId="{D8BF2C50-942A-4481-A6E9-2A8CF37CF850}" dt="2024-05-02T16:03:42.993" v="763" actId="478"/>
        <pc:sldMkLst>
          <pc:docMk/>
          <pc:sldMk cId="3664477128" sldId="325"/>
        </pc:sldMkLst>
        <pc:spChg chg="del">
          <ac:chgData name="Klarer, Paul Linus" userId="7876030b-f3a9-4f2d-9f66-b143e400566b" providerId="ADAL" clId="{D8BF2C50-942A-4481-A6E9-2A8CF37CF850}" dt="2024-05-02T16:03:42.993" v="763" actId="478"/>
          <ac:spMkLst>
            <pc:docMk/>
            <pc:sldMk cId="3664477128" sldId="325"/>
            <ac:spMk id="5" creationId="{AC5F4519-540E-011B-AA2C-D155C3B33F7A}"/>
          </ac:spMkLst>
        </pc:spChg>
      </pc:sldChg>
      <pc:sldChg chg="delSp mod">
        <pc:chgData name="Klarer, Paul Linus" userId="7876030b-f3a9-4f2d-9f66-b143e400566b" providerId="ADAL" clId="{D8BF2C50-942A-4481-A6E9-2A8CF37CF850}" dt="2024-05-02T16:03:46.026" v="764" actId="478"/>
        <pc:sldMkLst>
          <pc:docMk/>
          <pc:sldMk cId="3409480662" sldId="326"/>
        </pc:sldMkLst>
        <pc:spChg chg="del">
          <ac:chgData name="Klarer, Paul Linus" userId="7876030b-f3a9-4f2d-9f66-b143e400566b" providerId="ADAL" clId="{D8BF2C50-942A-4481-A6E9-2A8CF37CF850}" dt="2024-05-02T16:03:46.026" v="764" actId="478"/>
          <ac:spMkLst>
            <pc:docMk/>
            <pc:sldMk cId="3409480662" sldId="326"/>
            <ac:spMk id="3" creationId="{C2B97ED9-DD02-B70E-75E8-A8655EE165DA}"/>
          </ac:spMkLst>
        </pc:spChg>
      </pc:sldChg>
      <pc:sldChg chg="delSp mod">
        <pc:chgData name="Klarer, Paul Linus" userId="7876030b-f3a9-4f2d-9f66-b143e400566b" providerId="ADAL" clId="{D8BF2C50-942A-4481-A6E9-2A8CF37CF850}" dt="2024-05-02T16:04:41.088" v="779" actId="478"/>
        <pc:sldMkLst>
          <pc:docMk/>
          <pc:sldMk cId="89554745" sldId="329"/>
        </pc:sldMkLst>
        <pc:spChg chg="del">
          <ac:chgData name="Klarer, Paul Linus" userId="7876030b-f3a9-4f2d-9f66-b143e400566b" providerId="ADAL" clId="{D8BF2C50-942A-4481-A6E9-2A8CF37CF850}" dt="2024-05-02T16:04:41.088" v="779" actId="478"/>
          <ac:spMkLst>
            <pc:docMk/>
            <pc:sldMk cId="89554745" sldId="329"/>
            <ac:spMk id="6" creationId="{42E5FEAA-E88A-4F22-7001-53BE2C1066AC}"/>
          </ac:spMkLst>
        </pc:spChg>
      </pc:sldChg>
      <pc:sldChg chg="delSp mod">
        <pc:chgData name="Klarer, Paul Linus" userId="7876030b-f3a9-4f2d-9f66-b143e400566b" providerId="ADAL" clId="{D8BF2C50-942A-4481-A6E9-2A8CF37CF850}" dt="2024-05-02T16:04:58.115" v="785" actId="478"/>
        <pc:sldMkLst>
          <pc:docMk/>
          <pc:sldMk cId="935568607" sldId="330"/>
        </pc:sldMkLst>
        <pc:spChg chg="del">
          <ac:chgData name="Klarer, Paul Linus" userId="7876030b-f3a9-4f2d-9f66-b143e400566b" providerId="ADAL" clId="{D8BF2C50-942A-4481-A6E9-2A8CF37CF850}" dt="2024-05-02T16:04:58.115" v="785" actId="478"/>
          <ac:spMkLst>
            <pc:docMk/>
            <pc:sldMk cId="935568607" sldId="330"/>
            <ac:spMk id="7" creationId="{238B5E57-A3E4-B3D3-222B-BDAF96598867}"/>
          </ac:spMkLst>
        </pc:spChg>
      </pc:sldChg>
      <pc:sldChg chg="delSp mod">
        <pc:chgData name="Klarer, Paul Linus" userId="7876030b-f3a9-4f2d-9f66-b143e400566b" providerId="ADAL" clId="{D8BF2C50-942A-4481-A6E9-2A8CF37CF850}" dt="2024-05-02T16:04:52.852" v="783" actId="478"/>
        <pc:sldMkLst>
          <pc:docMk/>
          <pc:sldMk cId="1832805650" sldId="331"/>
        </pc:sldMkLst>
        <pc:spChg chg="del">
          <ac:chgData name="Klarer, Paul Linus" userId="7876030b-f3a9-4f2d-9f66-b143e400566b" providerId="ADAL" clId="{D8BF2C50-942A-4481-A6E9-2A8CF37CF850}" dt="2024-05-02T16:04:52.852" v="783" actId="478"/>
          <ac:spMkLst>
            <pc:docMk/>
            <pc:sldMk cId="1832805650" sldId="331"/>
            <ac:spMk id="6" creationId="{FBF5138C-A80E-E6F5-5234-486DEB551CF2}"/>
          </ac:spMkLst>
        </pc:spChg>
      </pc:sldChg>
      <pc:sldChg chg="delSp mod">
        <pc:chgData name="Klarer, Paul Linus" userId="7876030b-f3a9-4f2d-9f66-b143e400566b" providerId="ADAL" clId="{D8BF2C50-942A-4481-A6E9-2A8CF37CF850}" dt="2024-05-02T16:04:47.788" v="781" actId="478"/>
        <pc:sldMkLst>
          <pc:docMk/>
          <pc:sldMk cId="1607176706" sldId="332"/>
        </pc:sldMkLst>
        <pc:spChg chg="del">
          <ac:chgData name="Klarer, Paul Linus" userId="7876030b-f3a9-4f2d-9f66-b143e400566b" providerId="ADAL" clId="{D8BF2C50-942A-4481-A6E9-2A8CF37CF850}" dt="2024-05-02T16:04:47.788" v="781" actId="478"/>
          <ac:spMkLst>
            <pc:docMk/>
            <pc:sldMk cId="1607176706" sldId="332"/>
            <ac:spMk id="4" creationId="{42C053C1-6F4F-D7B7-012E-4512DD869F11}"/>
          </ac:spMkLst>
        </pc:spChg>
      </pc:sldChg>
      <pc:sldChg chg="delSp modSp mod">
        <pc:chgData name="Klarer, Paul Linus" userId="7876030b-f3a9-4f2d-9f66-b143e400566b" providerId="ADAL" clId="{D8BF2C50-942A-4481-A6E9-2A8CF37CF850}" dt="2024-05-02T16:11:28.725" v="805" actId="478"/>
        <pc:sldMkLst>
          <pc:docMk/>
          <pc:sldMk cId="1070692226" sldId="333"/>
        </pc:sldMkLst>
        <pc:spChg chg="mod">
          <ac:chgData name="Klarer, Paul Linus" userId="7876030b-f3a9-4f2d-9f66-b143e400566b" providerId="ADAL" clId="{D8BF2C50-942A-4481-A6E9-2A8CF37CF850}" dt="2024-05-02T14:43:21.088" v="32" actId="20577"/>
          <ac:spMkLst>
            <pc:docMk/>
            <pc:sldMk cId="1070692226" sldId="333"/>
            <ac:spMk id="2" creationId="{AD45CD5C-B0B4-ECF7-45A2-ED6AF5D5D3A3}"/>
          </ac:spMkLst>
        </pc:spChg>
        <pc:spChg chg="del">
          <ac:chgData name="Klarer, Paul Linus" userId="7876030b-f3a9-4f2d-9f66-b143e400566b" providerId="ADAL" clId="{D8BF2C50-942A-4481-A6E9-2A8CF37CF850}" dt="2024-05-02T16:11:28.725" v="805" actId="478"/>
          <ac:spMkLst>
            <pc:docMk/>
            <pc:sldMk cId="1070692226" sldId="333"/>
            <ac:spMk id="3" creationId="{8EF7B4EC-C360-D139-AF10-370E02D69019}"/>
          </ac:spMkLst>
        </pc:spChg>
        <pc:spChg chg="del">
          <ac:chgData name="Klarer, Paul Linus" userId="7876030b-f3a9-4f2d-9f66-b143e400566b" providerId="ADAL" clId="{D8BF2C50-942A-4481-A6E9-2A8CF37CF850}" dt="2024-05-02T16:04:13.831" v="772" actId="478"/>
          <ac:spMkLst>
            <pc:docMk/>
            <pc:sldMk cId="1070692226" sldId="333"/>
            <ac:spMk id="4" creationId="{EC61D6AF-AB21-08D1-C6D4-AA3CAC981949}"/>
          </ac:spMkLst>
        </pc:spChg>
      </pc:sldChg>
      <pc:sldChg chg="delSp mod">
        <pc:chgData name="Klarer, Paul Linus" userId="7876030b-f3a9-4f2d-9f66-b143e400566b" providerId="ADAL" clId="{D8BF2C50-942A-4481-A6E9-2A8CF37CF850}" dt="2024-05-02T16:05:07.944" v="787" actId="478"/>
        <pc:sldMkLst>
          <pc:docMk/>
          <pc:sldMk cId="1260807687" sldId="334"/>
        </pc:sldMkLst>
        <pc:spChg chg="del">
          <ac:chgData name="Klarer, Paul Linus" userId="7876030b-f3a9-4f2d-9f66-b143e400566b" providerId="ADAL" clId="{D8BF2C50-942A-4481-A6E9-2A8CF37CF850}" dt="2024-05-02T16:05:07.944" v="787" actId="478"/>
          <ac:spMkLst>
            <pc:docMk/>
            <pc:sldMk cId="1260807687" sldId="334"/>
            <ac:spMk id="7" creationId="{3306AC05-0B5C-F7A9-AEC8-C24096FCF2D0}"/>
          </ac:spMkLst>
        </pc:spChg>
      </pc:sldChg>
      <pc:sldChg chg="delSp mod">
        <pc:chgData name="Klarer, Paul Linus" userId="7876030b-f3a9-4f2d-9f66-b143e400566b" providerId="ADAL" clId="{D8BF2C50-942A-4481-A6E9-2A8CF37CF850}" dt="2024-05-02T16:04:36.949" v="778" actId="478"/>
        <pc:sldMkLst>
          <pc:docMk/>
          <pc:sldMk cId="447200052" sldId="335"/>
        </pc:sldMkLst>
        <pc:spChg chg="del">
          <ac:chgData name="Klarer, Paul Linus" userId="7876030b-f3a9-4f2d-9f66-b143e400566b" providerId="ADAL" clId="{D8BF2C50-942A-4481-A6E9-2A8CF37CF850}" dt="2024-05-02T16:04:36.949" v="778" actId="478"/>
          <ac:spMkLst>
            <pc:docMk/>
            <pc:sldMk cId="447200052" sldId="335"/>
            <ac:spMk id="4" creationId="{649EF8AE-9369-E9F3-6513-D7A1CB95C512}"/>
          </ac:spMkLst>
        </pc:spChg>
      </pc:sldChg>
      <pc:sldChg chg="delSp mod">
        <pc:chgData name="Klarer, Paul Linus" userId="7876030b-f3a9-4f2d-9f66-b143e400566b" providerId="ADAL" clId="{D8BF2C50-942A-4481-A6E9-2A8CF37CF850}" dt="2024-05-02T16:04:44.996" v="780" actId="478"/>
        <pc:sldMkLst>
          <pc:docMk/>
          <pc:sldMk cId="737968883" sldId="336"/>
        </pc:sldMkLst>
        <pc:spChg chg="del">
          <ac:chgData name="Klarer, Paul Linus" userId="7876030b-f3a9-4f2d-9f66-b143e400566b" providerId="ADAL" clId="{D8BF2C50-942A-4481-A6E9-2A8CF37CF850}" dt="2024-05-02T16:04:44.996" v="780" actId="478"/>
          <ac:spMkLst>
            <pc:docMk/>
            <pc:sldMk cId="737968883" sldId="336"/>
            <ac:spMk id="3" creationId="{1981BB36-9792-9C3B-3D64-47C6BB71A537}"/>
          </ac:spMkLst>
        </pc:spChg>
      </pc:sldChg>
      <pc:sldChg chg="delSp mod">
        <pc:chgData name="Klarer, Paul Linus" userId="7876030b-f3a9-4f2d-9f66-b143e400566b" providerId="ADAL" clId="{D8BF2C50-942A-4481-A6E9-2A8CF37CF850}" dt="2024-05-02T16:04:50.293" v="782" actId="478"/>
        <pc:sldMkLst>
          <pc:docMk/>
          <pc:sldMk cId="2255554402" sldId="337"/>
        </pc:sldMkLst>
        <pc:spChg chg="del">
          <ac:chgData name="Klarer, Paul Linus" userId="7876030b-f3a9-4f2d-9f66-b143e400566b" providerId="ADAL" clId="{D8BF2C50-942A-4481-A6E9-2A8CF37CF850}" dt="2024-05-02T16:04:50.293" v="782" actId="478"/>
          <ac:spMkLst>
            <pc:docMk/>
            <pc:sldMk cId="2255554402" sldId="337"/>
            <ac:spMk id="4" creationId="{963BA925-99BF-1772-74FF-D30520272F70}"/>
          </ac:spMkLst>
        </pc:spChg>
      </pc:sldChg>
      <pc:sldChg chg="delSp mod">
        <pc:chgData name="Klarer, Paul Linus" userId="7876030b-f3a9-4f2d-9f66-b143e400566b" providerId="ADAL" clId="{D8BF2C50-942A-4481-A6E9-2A8CF37CF850}" dt="2024-05-02T16:04:55.397" v="784" actId="478"/>
        <pc:sldMkLst>
          <pc:docMk/>
          <pc:sldMk cId="1681779468" sldId="338"/>
        </pc:sldMkLst>
        <pc:spChg chg="del">
          <ac:chgData name="Klarer, Paul Linus" userId="7876030b-f3a9-4f2d-9f66-b143e400566b" providerId="ADAL" clId="{D8BF2C50-942A-4481-A6E9-2A8CF37CF850}" dt="2024-05-02T16:04:55.397" v="784" actId="478"/>
          <ac:spMkLst>
            <pc:docMk/>
            <pc:sldMk cId="1681779468" sldId="338"/>
            <ac:spMk id="3" creationId="{F3549B50-7689-B141-A0AB-BF00DB72C75F}"/>
          </ac:spMkLst>
        </pc:spChg>
      </pc:sldChg>
      <pc:sldChg chg="delSp mod">
        <pc:chgData name="Klarer, Paul Linus" userId="7876030b-f3a9-4f2d-9f66-b143e400566b" providerId="ADAL" clId="{D8BF2C50-942A-4481-A6E9-2A8CF37CF850}" dt="2024-05-02T16:04:17.473" v="773" actId="478"/>
        <pc:sldMkLst>
          <pc:docMk/>
          <pc:sldMk cId="3871363058" sldId="339"/>
        </pc:sldMkLst>
        <pc:spChg chg="del">
          <ac:chgData name="Klarer, Paul Linus" userId="7876030b-f3a9-4f2d-9f66-b143e400566b" providerId="ADAL" clId="{D8BF2C50-942A-4481-A6E9-2A8CF37CF850}" dt="2024-05-02T16:04:17.473" v="773" actId="478"/>
          <ac:spMkLst>
            <pc:docMk/>
            <pc:sldMk cId="3871363058" sldId="339"/>
            <ac:spMk id="4" creationId="{039DC4FF-C4D9-190E-4202-1C517D4592C4}"/>
          </ac:spMkLst>
        </pc:spChg>
      </pc:sldChg>
      <pc:sldChg chg="delSp mod">
        <pc:chgData name="Klarer, Paul Linus" userId="7876030b-f3a9-4f2d-9f66-b143e400566b" providerId="ADAL" clId="{D8BF2C50-942A-4481-A6E9-2A8CF37CF850}" dt="2024-05-02T16:04:21.096" v="774" actId="478"/>
        <pc:sldMkLst>
          <pc:docMk/>
          <pc:sldMk cId="900234967" sldId="340"/>
        </pc:sldMkLst>
        <pc:spChg chg="del">
          <ac:chgData name="Klarer, Paul Linus" userId="7876030b-f3a9-4f2d-9f66-b143e400566b" providerId="ADAL" clId="{D8BF2C50-942A-4481-A6E9-2A8CF37CF850}" dt="2024-05-02T16:04:21.096" v="774" actId="478"/>
          <ac:spMkLst>
            <pc:docMk/>
            <pc:sldMk cId="900234967" sldId="340"/>
            <ac:spMk id="4" creationId="{59C6C2A2-9A2C-F916-7F3D-BC400092B5FE}"/>
          </ac:spMkLst>
        </pc:spChg>
      </pc:sldChg>
      <pc:sldChg chg="delSp mod">
        <pc:chgData name="Klarer, Paul Linus" userId="7876030b-f3a9-4f2d-9f66-b143e400566b" providerId="ADAL" clId="{D8BF2C50-942A-4481-A6E9-2A8CF37CF850}" dt="2024-05-02T16:03:27.996" v="759" actId="478"/>
        <pc:sldMkLst>
          <pc:docMk/>
          <pc:sldMk cId="407098594" sldId="341"/>
        </pc:sldMkLst>
        <pc:spChg chg="del">
          <ac:chgData name="Klarer, Paul Linus" userId="7876030b-f3a9-4f2d-9f66-b143e400566b" providerId="ADAL" clId="{D8BF2C50-942A-4481-A6E9-2A8CF37CF850}" dt="2024-05-02T16:03:27.996" v="759" actId="478"/>
          <ac:spMkLst>
            <pc:docMk/>
            <pc:sldMk cId="407098594" sldId="341"/>
            <ac:spMk id="5" creationId="{E22AF2AE-91C9-A646-F40C-A9E2457630DA}"/>
          </ac:spMkLst>
        </pc:spChg>
      </pc:sldChg>
      <pc:sldChg chg="delSp modSp mod">
        <pc:chgData name="Klarer, Paul Linus" userId="7876030b-f3a9-4f2d-9f66-b143e400566b" providerId="ADAL" clId="{D8BF2C50-942A-4481-A6E9-2A8CF37CF850}" dt="2024-05-02T18:50:17.885" v="827" actId="108"/>
        <pc:sldMkLst>
          <pc:docMk/>
          <pc:sldMk cId="4186877134" sldId="342"/>
        </pc:sldMkLst>
        <pc:spChg chg="mod">
          <ac:chgData name="Klarer, Paul Linus" userId="7876030b-f3a9-4f2d-9f66-b143e400566b" providerId="ADAL" clId="{D8BF2C50-942A-4481-A6E9-2A8CF37CF850}" dt="2024-05-02T18:50:17.885" v="827" actId="108"/>
          <ac:spMkLst>
            <pc:docMk/>
            <pc:sldMk cId="4186877134" sldId="342"/>
            <ac:spMk id="2" creationId="{C0C138B6-8FE1-562C-A550-BF377CDE4AFD}"/>
          </ac:spMkLst>
        </pc:spChg>
        <pc:spChg chg="del">
          <ac:chgData name="Klarer, Paul Linus" userId="7876030b-f3a9-4f2d-9f66-b143e400566b" providerId="ADAL" clId="{D8BF2C50-942A-4481-A6E9-2A8CF37CF850}" dt="2024-05-02T16:03:59.901" v="766" actId="478"/>
          <ac:spMkLst>
            <pc:docMk/>
            <pc:sldMk cId="4186877134" sldId="342"/>
            <ac:spMk id="4" creationId="{6678236E-D56F-46FE-EA10-C0EADC65F953}"/>
          </ac:spMkLst>
        </pc:spChg>
      </pc:sldChg>
      <pc:sldChg chg="delSp modSp mod">
        <pc:chgData name="Klarer, Paul Linus" userId="7876030b-f3a9-4f2d-9f66-b143e400566b" providerId="ADAL" clId="{D8BF2C50-942A-4481-A6E9-2A8CF37CF850}" dt="2024-05-02T16:04:02.401" v="767" actId="478"/>
        <pc:sldMkLst>
          <pc:docMk/>
          <pc:sldMk cId="1156985605" sldId="343"/>
        </pc:sldMkLst>
        <pc:spChg chg="del">
          <ac:chgData name="Klarer, Paul Linus" userId="7876030b-f3a9-4f2d-9f66-b143e400566b" providerId="ADAL" clId="{D8BF2C50-942A-4481-A6E9-2A8CF37CF850}" dt="2024-05-02T16:04:02.401" v="767" actId="478"/>
          <ac:spMkLst>
            <pc:docMk/>
            <pc:sldMk cId="1156985605" sldId="343"/>
            <ac:spMk id="3" creationId="{EFEAE79D-7059-BD98-54FC-D5A6CAE8E7D8}"/>
          </ac:spMkLst>
        </pc:spChg>
        <pc:spChg chg="mod">
          <ac:chgData name="Klarer, Paul Linus" userId="7876030b-f3a9-4f2d-9f66-b143e400566b" providerId="ADAL" clId="{D8BF2C50-942A-4481-A6E9-2A8CF37CF850}" dt="2024-05-02T15:43:12.846" v="704" actId="20577"/>
          <ac:spMkLst>
            <pc:docMk/>
            <pc:sldMk cId="1156985605" sldId="343"/>
            <ac:spMk id="466" creationId="{00000000-0000-0000-0000-000000000000}"/>
          </ac:spMkLst>
        </pc:spChg>
      </pc:sldChg>
      <pc:sldChg chg="delSp modSp mod modNotesTx">
        <pc:chgData name="Klarer, Paul Linus" userId="7876030b-f3a9-4f2d-9f66-b143e400566b" providerId="ADAL" clId="{D8BF2C50-942A-4481-A6E9-2A8CF37CF850}" dt="2024-05-02T18:50:04.208" v="826" actId="108"/>
        <pc:sldMkLst>
          <pc:docMk/>
          <pc:sldMk cId="1729658968" sldId="344"/>
        </pc:sldMkLst>
        <pc:spChg chg="del">
          <ac:chgData name="Klarer, Paul Linus" userId="7876030b-f3a9-4f2d-9f66-b143e400566b" providerId="ADAL" clId="{D8BF2C50-942A-4481-A6E9-2A8CF37CF850}" dt="2024-05-02T16:04:05.222" v="768" actId="478"/>
          <ac:spMkLst>
            <pc:docMk/>
            <pc:sldMk cId="1729658968" sldId="344"/>
            <ac:spMk id="3" creationId="{8B3A124F-A811-068C-E478-6C1E67413057}"/>
          </ac:spMkLst>
        </pc:spChg>
        <pc:spChg chg="mod">
          <ac:chgData name="Klarer, Paul Linus" userId="7876030b-f3a9-4f2d-9f66-b143e400566b" providerId="ADAL" clId="{D8BF2C50-942A-4481-A6E9-2A8CF37CF850}" dt="2024-05-02T18:50:04.208" v="826" actId="108"/>
          <ac:spMkLst>
            <pc:docMk/>
            <pc:sldMk cId="1729658968" sldId="344"/>
            <ac:spMk id="4" creationId="{565E6E74-B497-CB0D-C4E7-1F5BD3587B2D}"/>
          </ac:spMkLst>
        </pc:spChg>
      </pc:sldChg>
      <pc:sldChg chg="delSp mod">
        <pc:chgData name="Klarer, Paul Linus" userId="7876030b-f3a9-4f2d-9f66-b143e400566b" providerId="ADAL" clId="{D8BF2C50-942A-4481-A6E9-2A8CF37CF850}" dt="2024-05-02T16:04:07.747" v="769" actId="478"/>
        <pc:sldMkLst>
          <pc:docMk/>
          <pc:sldMk cId="296842091" sldId="345"/>
        </pc:sldMkLst>
        <pc:spChg chg="del">
          <ac:chgData name="Klarer, Paul Linus" userId="7876030b-f3a9-4f2d-9f66-b143e400566b" providerId="ADAL" clId="{D8BF2C50-942A-4481-A6E9-2A8CF37CF850}" dt="2024-05-02T16:04:07.747" v="769" actId="478"/>
          <ac:spMkLst>
            <pc:docMk/>
            <pc:sldMk cId="296842091" sldId="345"/>
            <ac:spMk id="3" creationId="{A4EF8C66-3D8E-8E7E-5B6C-24B0342B1B43}"/>
          </ac:spMkLst>
        </pc:spChg>
      </pc:sldChg>
      <pc:sldChg chg="delSp mod">
        <pc:chgData name="Klarer, Paul Linus" userId="7876030b-f3a9-4f2d-9f66-b143e400566b" providerId="ADAL" clId="{D8BF2C50-942A-4481-A6E9-2A8CF37CF850}" dt="2024-05-02T16:04:27.654" v="776" actId="478"/>
        <pc:sldMkLst>
          <pc:docMk/>
          <pc:sldMk cId="3614797694" sldId="346"/>
        </pc:sldMkLst>
        <pc:spChg chg="del">
          <ac:chgData name="Klarer, Paul Linus" userId="7876030b-f3a9-4f2d-9f66-b143e400566b" providerId="ADAL" clId="{D8BF2C50-942A-4481-A6E9-2A8CF37CF850}" dt="2024-05-02T16:04:27.654" v="776" actId="478"/>
          <ac:spMkLst>
            <pc:docMk/>
            <pc:sldMk cId="3614797694" sldId="346"/>
            <ac:spMk id="4" creationId="{EE56945E-AB5C-8823-B92C-8B6CD1F47B41}"/>
          </ac:spMkLst>
        </pc:spChg>
      </pc:sldChg>
      <pc:sldChg chg="delSp mod">
        <pc:chgData name="Klarer, Paul Linus" userId="7876030b-f3a9-4f2d-9f66-b143e400566b" providerId="ADAL" clId="{D8BF2C50-942A-4481-A6E9-2A8CF37CF850}" dt="2024-05-02T16:04:24.720" v="775" actId="478"/>
        <pc:sldMkLst>
          <pc:docMk/>
          <pc:sldMk cId="1919775441" sldId="347"/>
        </pc:sldMkLst>
        <pc:spChg chg="del">
          <ac:chgData name="Klarer, Paul Linus" userId="7876030b-f3a9-4f2d-9f66-b143e400566b" providerId="ADAL" clId="{D8BF2C50-942A-4481-A6E9-2A8CF37CF850}" dt="2024-05-02T16:04:24.720" v="775" actId="478"/>
          <ac:spMkLst>
            <pc:docMk/>
            <pc:sldMk cId="1919775441" sldId="347"/>
            <ac:spMk id="4" creationId="{CCA7DF76-6293-C6F4-1308-728BA0B1CC9B}"/>
          </ac:spMkLst>
        </pc:spChg>
      </pc:sldChg>
      <pc:sldChg chg="delSp mod">
        <pc:chgData name="Klarer, Paul Linus" userId="7876030b-f3a9-4f2d-9f66-b143e400566b" providerId="ADAL" clId="{D8BF2C50-942A-4481-A6E9-2A8CF37CF850}" dt="2024-05-02T16:04:33.307" v="777" actId="478"/>
        <pc:sldMkLst>
          <pc:docMk/>
          <pc:sldMk cId="1976220659" sldId="348"/>
        </pc:sldMkLst>
        <pc:spChg chg="del">
          <ac:chgData name="Klarer, Paul Linus" userId="7876030b-f3a9-4f2d-9f66-b143e400566b" providerId="ADAL" clId="{D8BF2C50-942A-4481-A6E9-2A8CF37CF850}" dt="2024-05-02T16:04:33.307" v="777" actId="478"/>
          <ac:spMkLst>
            <pc:docMk/>
            <pc:sldMk cId="1976220659" sldId="348"/>
            <ac:spMk id="4" creationId="{E1D55B0A-8E46-4636-D586-B41D314D11D4}"/>
          </ac:spMkLst>
        </pc:spChg>
      </pc:sldChg>
      <pc:sldChg chg="addSp delSp modSp mod modClrScheme chgLayout">
        <pc:chgData name="Klarer, Paul Linus" userId="7876030b-f3a9-4f2d-9f66-b143e400566b" providerId="ADAL" clId="{D8BF2C50-942A-4481-A6E9-2A8CF37CF850}" dt="2024-05-02T16:12:16.732" v="811" actId="478"/>
        <pc:sldMkLst>
          <pc:docMk/>
          <pc:sldMk cId="4047713676" sldId="349"/>
        </pc:sldMkLst>
        <pc:spChg chg="del">
          <ac:chgData name="Klarer, Paul Linus" userId="7876030b-f3a9-4f2d-9f66-b143e400566b" providerId="ADAL" clId="{D8BF2C50-942A-4481-A6E9-2A8CF37CF850}" dt="2024-05-02T16:12:16.732" v="811" actId="478"/>
          <ac:spMkLst>
            <pc:docMk/>
            <pc:sldMk cId="4047713676" sldId="349"/>
            <ac:spMk id="2" creationId="{DF989BDE-7A26-1EA6-6200-67A1FFBBDB86}"/>
          </ac:spMkLst>
        </pc:spChg>
        <pc:spChg chg="del">
          <ac:chgData name="Klarer, Paul Linus" userId="7876030b-f3a9-4f2d-9f66-b143e400566b" providerId="ADAL" clId="{D8BF2C50-942A-4481-A6E9-2A8CF37CF850}" dt="2024-05-02T16:05:42.005" v="790" actId="478"/>
          <ac:spMkLst>
            <pc:docMk/>
            <pc:sldMk cId="4047713676" sldId="349"/>
            <ac:spMk id="3" creationId="{926C55E5-AACF-F125-02A0-96DDF3F7456B}"/>
          </ac:spMkLst>
        </pc:spChg>
        <pc:spChg chg="add del mod ord">
          <ac:chgData name="Klarer, Paul Linus" userId="7876030b-f3a9-4f2d-9f66-b143e400566b" providerId="ADAL" clId="{D8BF2C50-942A-4481-A6E9-2A8CF37CF850}" dt="2024-05-02T15:45:36.321" v="732" actId="700"/>
          <ac:spMkLst>
            <pc:docMk/>
            <pc:sldMk cId="4047713676" sldId="349"/>
            <ac:spMk id="4" creationId="{55E5639C-52C1-22EE-840F-220BB7BC3C92}"/>
          </ac:spMkLst>
        </pc:spChg>
        <pc:spChg chg="mod ord">
          <ac:chgData name="Klarer, Paul Linus" userId="7876030b-f3a9-4f2d-9f66-b143e400566b" providerId="ADAL" clId="{D8BF2C50-942A-4481-A6E9-2A8CF37CF850}" dt="2024-05-02T15:45:36.321" v="732" actId="700"/>
          <ac:spMkLst>
            <pc:docMk/>
            <pc:sldMk cId="4047713676" sldId="349"/>
            <ac:spMk id="702" creationId="{00000000-0000-0000-0000-000000000000}"/>
          </ac:spMkLst>
        </pc:spChg>
        <pc:spChg chg="mod">
          <ac:chgData name="Klarer, Paul Linus" userId="7876030b-f3a9-4f2d-9f66-b143e400566b" providerId="ADAL" clId="{D8BF2C50-942A-4481-A6E9-2A8CF37CF850}" dt="2024-05-02T15:45:46.537" v="733" actId="1076"/>
          <ac:spMkLst>
            <pc:docMk/>
            <pc:sldMk cId="4047713676" sldId="349"/>
            <ac:spMk id="705" creationId="{00000000-0000-0000-0000-000000000000}"/>
          </ac:spMkLst>
        </pc:spChg>
      </pc:sldChg>
      <pc:sldChg chg="addSp delSp modSp add del mod ord">
        <pc:chgData name="Klarer, Paul Linus" userId="7876030b-f3a9-4f2d-9f66-b143e400566b" providerId="ADAL" clId="{D8BF2C50-942A-4481-A6E9-2A8CF37CF850}" dt="2024-05-02T14:51:55.001" v="80" actId="2696"/>
        <pc:sldMkLst>
          <pc:docMk/>
          <pc:sldMk cId="3868522707" sldId="350"/>
        </pc:sldMkLst>
        <pc:spChg chg="mod">
          <ac:chgData name="Klarer, Paul Linus" userId="7876030b-f3a9-4f2d-9f66-b143e400566b" providerId="ADAL" clId="{D8BF2C50-942A-4481-A6E9-2A8CF37CF850}" dt="2024-05-02T14:43:45.247" v="49" actId="14100"/>
          <ac:spMkLst>
            <pc:docMk/>
            <pc:sldMk cId="3868522707" sldId="350"/>
            <ac:spMk id="2" creationId="{AD45CD5C-B0B4-ECF7-45A2-ED6AF5D5D3A3}"/>
          </ac:spMkLst>
        </pc:spChg>
        <pc:picChg chg="add del mod">
          <ac:chgData name="Klarer, Paul Linus" userId="7876030b-f3a9-4f2d-9f66-b143e400566b" providerId="ADAL" clId="{D8BF2C50-942A-4481-A6E9-2A8CF37CF850}" dt="2024-05-02T14:46:59.394" v="52" actId="14826"/>
          <ac:picMkLst>
            <pc:docMk/>
            <pc:sldMk cId="3868522707" sldId="350"/>
            <ac:picMk id="7" creationId="{80A21B4A-621F-9F8A-08EA-F05AD08F4A58}"/>
          </ac:picMkLst>
        </pc:picChg>
      </pc:sldChg>
      <pc:sldChg chg="addSp delSp modSp add mod">
        <pc:chgData name="Klarer, Paul Linus" userId="7876030b-f3a9-4f2d-9f66-b143e400566b" providerId="ADAL" clId="{D8BF2C50-942A-4481-A6E9-2A8CF37CF850}" dt="2024-05-02T16:12:01.292" v="810" actId="478"/>
        <pc:sldMkLst>
          <pc:docMk/>
          <pc:sldMk cId="1057022147" sldId="351"/>
        </pc:sldMkLst>
        <pc:spChg chg="del ord">
          <ac:chgData name="Klarer, Paul Linus" userId="7876030b-f3a9-4f2d-9f66-b143e400566b" providerId="ADAL" clId="{D8BF2C50-942A-4481-A6E9-2A8CF37CF850}" dt="2024-05-02T16:12:01.292" v="810" actId="478"/>
          <ac:spMkLst>
            <pc:docMk/>
            <pc:sldMk cId="1057022147" sldId="351"/>
            <ac:spMk id="3" creationId="{8EF7B4EC-C360-D139-AF10-370E02D69019}"/>
          </ac:spMkLst>
        </pc:spChg>
        <pc:grpChg chg="add mod">
          <ac:chgData name="Klarer, Paul Linus" userId="7876030b-f3a9-4f2d-9f66-b143e400566b" providerId="ADAL" clId="{D8BF2C50-942A-4481-A6E9-2A8CF37CF850}" dt="2024-05-02T14:50:21.375" v="78" actId="1076"/>
          <ac:grpSpMkLst>
            <pc:docMk/>
            <pc:sldMk cId="1057022147" sldId="351"/>
            <ac:grpSpMk id="13" creationId="{E1AE554D-C9CF-C644-3681-C20A4FF43309}"/>
          </ac:grpSpMkLst>
        </pc:grpChg>
        <pc:picChg chg="add mod">
          <ac:chgData name="Klarer, Paul Linus" userId="7876030b-f3a9-4f2d-9f66-b143e400566b" providerId="ADAL" clId="{D8BF2C50-942A-4481-A6E9-2A8CF37CF850}" dt="2024-05-02T14:50:12.600" v="76" actId="164"/>
          <ac:picMkLst>
            <pc:docMk/>
            <pc:sldMk cId="1057022147" sldId="351"/>
            <ac:picMk id="6" creationId="{6B0C52DD-842D-05ED-3A8A-B56DCD8988AE}"/>
          </ac:picMkLst>
        </pc:picChg>
        <pc:picChg chg="del">
          <ac:chgData name="Klarer, Paul Linus" userId="7876030b-f3a9-4f2d-9f66-b143e400566b" providerId="ADAL" clId="{D8BF2C50-942A-4481-A6E9-2A8CF37CF850}" dt="2024-05-02T14:48:03.655" v="54" actId="478"/>
          <ac:picMkLst>
            <pc:docMk/>
            <pc:sldMk cId="1057022147" sldId="351"/>
            <ac:picMk id="7" creationId="{80A21B4A-621F-9F8A-08EA-F05AD08F4A58}"/>
          </ac:picMkLst>
        </pc:picChg>
        <pc:picChg chg="add mod">
          <ac:chgData name="Klarer, Paul Linus" userId="7876030b-f3a9-4f2d-9f66-b143e400566b" providerId="ADAL" clId="{D8BF2C50-942A-4481-A6E9-2A8CF37CF850}" dt="2024-05-02T14:50:12.600" v="76" actId="164"/>
          <ac:picMkLst>
            <pc:docMk/>
            <pc:sldMk cId="1057022147" sldId="351"/>
            <ac:picMk id="10" creationId="{B84CA3CD-698B-CC6C-5085-C778B6C66CBB}"/>
          </ac:picMkLst>
        </pc:picChg>
        <pc:picChg chg="add mod">
          <ac:chgData name="Klarer, Paul Linus" userId="7876030b-f3a9-4f2d-9f66-b143e400566b" providerId="ADAL" clId="{D8BF2C50-942A-4481-A6E9-2A8CF37CF850}" dt="2024-05-02T14:50:12.600" v="76" actId="164"/>
          <ac:picMkLst>
            <pc:docMk/>
            <pc:sldMk cId="1057022147" sldId="351"/>
            <ac:picMk id="12" creationId="{E4BBE6E8-963E-583D-2E02-41A40C1E446D}"/>
          </ac:picMkLst>
        </pc:picChg>
      </pc:sldChg>
      <pc:sldChg chg="addSp delSp modSp new mod ord modNotesTx">
        <pc:chgData name="Klarer, Paul Linus" userId="7876030b-f3a9-4f2d-9f66-b143e400566b" providerId="ADAL" clId="{D8BF2C50-942A-4481-A6E9-2A8CF37CF850}" dt="2024-05-02T18:08:19.702" v="816" actId="20577"/>
        <pc:sldMkLst>
          <pc:docMk/>
          <pc:sldMk cId="1903995700" sldId="352"/>
        </pc:sldMkLst>
        <pc:spChg chg="mod">
          <ac:chgData name="Klarer, Paul Linus" userId="7876030b-f3a9-4f2d-9f66-b143e400566b" providerId="ADAL" clId="{D8BF2C50-942A-4481-A6E9-2A8CF37CF850}" dt="2024-05-02T15:44:35.741" v="709" actId="20577"/>
          <ac:spMkLst>
            <pc:docMk/>
            <pc:sldMk cId="1903995700" sldId="352"/>
            <ac:spMk id="2" creationId="{37A422F5-A73C-F559-41CA-9275C5099D74}"/>
          </ac:spMkLst>
        </pc:spChg>
        <pc:spChg chg="del">
          <ac:chgData name="Klarer, Paul Linus" userId="7876030b-f3a9-4f2d-9f66-b143e400566b" providerId="ADAL" clId="{D8BF2C50-942A-4481-A6E9-2A8CF37CF850}" dt="2024-05-02T15:02:27.353" v="559" actId="478"/>
          <ac:spMkLst>
            <pc:docMk/>
            <pc:sldMk cId="1903995700" sldId="352"/>
            <ac:spMk id="3" creationId="{E0C376C0-BDEC-042E-14F9-F5609A45F551}"/>
          </ac:spMkLst>
        </pc:spChg>
        <pc:spChg chg="del">
          <ac:chgData name="Klarer, Paul Linus" userId="7876030b-f3a9-4f2d-9f66-b143e400566b" providerId="ADAL" clId="{D8BF2C50-942A-4481-A6E9-2A8CF37CF850}" dt="2024-05-02T14:58:59.915" v="380" actId="478"/>
          <ac:spMkLst>
            <pc:docMk/>
            <pc:sldMk cId="1903995700" sldId="352"/>
            <ac:spMk id="4" creationId="{AE2C8C54-DA03-9B02-2F95-EA8417DC82FA}"/>
          </ac:spMkLst>
        </pc:spChg>
        <pc:spChg chg="del mod">
          <ac:chgData name="Klarer, Paul Linus" userId="7876030b-f3a9-4f2d-9f66-b143e400566b" providerId="ADAL" clId="{D8BF2C50-942A-4481-A6E9-2A8CF37CF850}" dt="2024-05-02T15:02:03.802" v="554" actId="478"/>
          <ac:spMkLst>
            <pc:docMk/>
            <pc:sldMk cId="1903995700" sldId="352"/>
            <ac:spMk id="5" creationId="{E85122A5-75F4-2EBA-B4A0-961B3EF09659}"/>
          </ac:spMkLst>
        </pc:spChg>
        <pc:spChg chg="del">
          <ac:chgData name="Klarer, Paul Linus" userId="7876030b-f3a9-4f2d-9f66-b143e400566b" providerId="ADAL" clId="{D8BF2C50-942A-4481-A6E9-2A8CF37CF850}" dt="2024-05-02T14:58:23.331" v="194" actId="478"/>
          <ac:spMkLst>
            <pc:docMk/>
            <pc:sldMk cId="1903995700" sldId="352"/>
            <ac:spMk id="6" creationId="{98EE8188-03B8-A0AE-C742-C8E9B8D82CC5}"/>
          </ac:spMkLst>
        </pc:spChg>
        <pc:spChg chg="add mod">
          <ac:chgData name="Klarer, Paul Linus" userId="7876030b-f3a9-4f2d-9f66-b143e400566b" providerId="ADAL" clId="{D8BF2C50-942A-4481-A6E9-2A8CF37CF850}" dt="2024-05-02T15:44:56.364" v="730" actId="20577"/>
          <ac:spMkLst>
            <pc:docMk/>
            <pc:sldMk cId="1903995700" sldId="352"/>
            <ac:spMk id="7" creationId="{2CCFBD4E-15F6-8F90-5653-0ABC297498F1}"/>
          </ac:spMkLst>
        </pc:spChg>
        <pc:spChg chg="add mod">
          <ac:chgData name="Klarer, Paul Linus" userId="7876030b-f3a9-4f2d-9f66-b143e400566b" providerId="ADAL" clId="{D8BF2C50-942A-4481-A6E9-2A8CF37CF850}" dt="2024-05-02T15:44:21.158" v="708" actId="1076"/>
          <ac:spMkLst>
            <pc:docMk/>
            <pc:sldMk cId="1903995700" sldId="352"/>
            <ac:spMk id="15" creationId="{65094712-EAEE-26A2-A8DF-0B56372B170D}"/>
          </ac:spMkLst>
        </pc:spChg>
        <pc:spChg chg="add del mod">
          <ac:chgData name="Klarer, Paul Linus" userId="7876030b-f3a9-4f2d-9f66-b143e400566b" providerId="ADAL" clId="{D8BF2C50-942A-4481-A6E9-2A8CF37CF850}" dt="2024-05-02T15:02:27.354" v="561"/>
          <ac:spMkLst>
            <pc:docMk/>
            <pc:sldMk cId="1903995700" sldId="352"/>
            <ac:spMk id="16" creationId="{48CCC5F2-CD1F-C79A-5012-0D67DFFF1302}"/>
          </ac:spMkLst>
        </pc:spChg>
        <pc:spChg chg="add mod">
          <ac:chgData name="Klarer, Paul Linus" userId="7876030b-f3a9-4f2d-9f66-b143e400566b" providerId="ADAL" clId="{D8BF2C50-942A-4481-A6E9-2A8CF37CF850}" dt="2024-05-02T15:44:05.902" v="706" actId="408"/>
          <ac:spMkLst>
            <pc:docMk/>
            <pc:sldMk cId="1903995700" sldId="352"/>
            <ac:spMk id="17" creationId="{EE2E0B1F-69D1-2D07-8352-C24FAF9DBE68}"/>
          </ac:spMkLst>
        </pc:spChg>
        <pc:spChg chg="add mod">
          <ac:chgData name="Klarer, Paul Linus" userId="7876030b-f3a9-4f2d-9f66-b143e400566b" providerId="ADAL" clId="{D8BF2C50-942A-4481-A6E9-2A8CF37CF850}" dt="2024-05-02T15:44:18.765" v="707" actId="1076"/>
          <ac:spMkLst>
            <pc:docMk/>
            <pc:sldMk cId="1903995700" sldId="352"/>
            <ac:spMk id="18" creationId="{945C779D-2D3E-DAC4-B88F-F28409BCB0A9}"/>
          </ac:spMkLst>
        </pc:spChg>
        <pc:spChg chg="add del mod">
          <ac:chgData name="Klarer, Paul Linus" userId="7876030b-f3a9-4f2d-9f66-b143e400566b" providerId="ADAL" clId="{D8BF2C50-942A-4481-A6E9-2A8CF37CF850}" dt="2024-05-02T16:11:51.360" v="808" actId="478"/>
          <ac:spMkLst>
            <pc:docMk/>
            <pc:sldMk cId="1903995700" sldId="352"/>
            <ac:spMk id="20" creationId="{6D0E943C-81EA-AAB1-73BA-DFAA7DE04804}"/>
          </ac:spMkLst>
        </pc:spChg>
        <pc:spChg chg="add mod">
          <ac:chgData name="Klarer, Paul Linus" userId="7876030b-f3a9-4f2d-9f66-b143e400566b" providerId="ADAL" clId="{D8BF2C50-942A-4481-A6E9-2A8CF37CF850}" dt="2024-05-02T16:11:57.071" v="809"/>
          <ac:spMkLst>
            <pc:docMk/>
            <pc:sldMk cId="1903995700" sldId="352"/>
            <ac:spMk id="21" creationId="{186B5C5E-FD11-706E-2D3E-2410473F967C}"/>
          </ac:spMkLst>
        </pc:spChg>
        <pc:picChg chg="add mod">
          <ac:chgData name="Klarer, Paul Linus" userId="7876030b-f3a9-4f2d-9f66-b143e400566b" providerId="ADAL" clId="{D8BF2C50-942A-4481-A6E9-2A8CF37CF850}" dt="2024-05-02T14:59:51.673" v="427" actId="1036"/>
          <ac:picMkLst>
            <pc:docMk/>
            <pc:sldMk cId="1903995700" sldId="352"/>
            <ac:picMk id="8" creationId="{816B8F11-D606-5260-A108-B296C24616FC}"/>
          </ac:picMkLst>
        </pc:picChg>
        <pc:picChg chg="add mod">
          <ac:chgData name="Klarer, Paul Linus" userId="7876030b-f3a9-4f2d-9f66-b143e400566b" providerId="ADAL" clId="{D8BF2C50-942A-4481-A6E9-2A8CF37CF850}" dt="2024-05-02T14:59:51.673" v="427" actId="1036"/>
          <ac:picMkLst>
            <pc:docMk/>
            <pc:sldMk cId="1903995700" sldId="352"/>
            <ac:picMk id="9" creationId="{F2C009E9-9F07-7EBC-252D-1F525FADBDC9}"/>
          </ac:picMkLst>
        </pc:picChg>
        <pc:picChg chg="add mod">
          <ac:chgData name="Klarer, Paul Linus" userId="7876030b-f3a9-4f2d-9f66-b143e400566b" providerId="ADAL" clId="{D8BF2C50-942A-4481-A6E9-2A8CF37CF850}" dt="2024-05-02T14:59:51.673" v="427" actId="1036"/>
          <ac:picMkLst>
            <pc:docMk/>
            <pc:sldMk cId="1903995700" sldId="352"/>
            <ac:picMk id="10" creationId="{F9760F43-9E5E-B1DB-A99E-F0C5FE97FA81}"/>
          </ac:picMkLst>
        </pc:picChg>
        <pc:picChg chg="add mod">
          <ac:chgData name="Klarer, Paul Linus" userId="7876030b-f3a9-4f2d-9f66-b143e400566b" providerId="ADAL" clId="{D8BF2C50-942A-4481-A6E9-2A8CF37CF850}" dt="2024-05-02T14:59:44.324" v="387" actId="571"/>
          <ac:picMkLst>
            <pc:docMk/>
            <pc:sldMk cId="1903995700" sldId="352"/>
            <ac:picMk id="11" creationId="{F1E81515-5AB9-D574-2F98-F13F57B206AD}"/>
          </ac:picMkLst>
        </pc:picChg>
        <pc:picChg chg="add mod">
          <ac:chgData name="Klarer, Paul Linus" userId="7876030b-f3a9-4f2d-9f66-b143e400566b" providerId="ADAL" clId="{D8BF2C50-942A-4481-A6E9-2A8CF37CF850}" dt="2024-05-02T14:59:44.324" v="387" actId="571"/>
          <ac:picMkLst>
            <pc:docMk/>
            <pc:sldMk cId="1903995700" sldId="352"/>
            <ac:picMk id="12" creationId="{FCA4ADBC-60D0-9221-BB13-ED260F929CE0}"/>
          </ac:picMkLst>
        </pc:picChg>
        <pc:picChg chg="add mod">
          <ac:chgData name="Klarer, Paul Linus" userId="7876030b-f3a9-4f2d-9f66-b143e400566b" providerId="ADAL" clId="{D8BF2C50-942A-4481-A6E9-2A8CF37CF850}" dt="2024-05-02T14:59:44.324" v="387" actId="571"/>
          <ac:picMkLst>
            <pc:docMk/>
            <pc:sldMk cId="1903995700" sldId="352"/>
            <ac:picMk id="13" creationId="{88A80795-8CAB-26A9-5161-D1E1F84B883F}"/>
          </ac:picMkLst>
        </pc:picChg>
      </pc:sldChg>
      <pc:sldMasterChg chg="addSp delSp modSp mod modSldLayout">
        <pc:chgData name="Klarer, Paul Linus" userId="7876030b-f3a9-4f2d-9f66-b143e400566b" providerId="ADAL" clId="{D8BF2C50-942A-4481-A6E9-2A8CF37CF850}" dt="2024-05-02T16:08:15.836" v="802"/>
        <pc:sldMasterMkLst>
          <pc:docMk/>
          <pc:sldMasterMk cId="0" sldId="2147483680"/>
        </pc:sldMasterMkLst>
        <pc:spChg chg="add mod">
          <ac:chgData name="Klarer, Paul Linus" userId="7876030b-f3a9-4f2d-9f66-b143e400566b" providerId="ADAL" clId="{D8BF2C50-942A-4481-A6E9-2A8CF37CF850}" dt="2024-05-02T16:08:15.836" v="802"/>
          <ac:spMkLst>
            <pc:docMk/>
            <pc:sldMasterMk cId="0" sldId="2147483680"/>
            <ac:spMk id="2" creationId="{80EA5B9E-43BC-9255-2C2B-4267FD1E657B}"/>
          </ac:spMkLst>
        </pc:spChg>
        <pc:spChg chg="del mod">
          <ac:chgData name="Klarer, Paul Linus" userId="7876030b-f3a9-4f2d-9f66-b143e400566b" providerId="ADAL" clId="{D8BF2C50-942A-4481-A6E9-2A8CF37CF850}" dt="2024-05-02T16:07:55.143" v="801" actId="478"/>
          <ac:spMkLst>
            <pc:docMk/>
            <pc:sldMasterMk cId="0" sldId="2147483680"/>
            <ac:spMk id="8" creationId="{00000000-0000-0000-0000-000000000000}"/>
          </ac:spMkLst>
        </pc:spChg>
        <pc:sldLayoutChg chg="delSp modSp mod">
          <pc:chgData name="Klarer, Paul Linus" userId="7876030b-f3a9-4f2d-9f66-b143e400566b" providerId="ADAL" clId="{D8BF2C50-942A-4481-A6E9-2A8CF37CF850}" dt="2024-05-02T16:03:14.603" v="757" actId="478"/>
          <pc:sldLayoutMkLst>
            <pc:docMk/>
            <pc:sldMasterMk cId="0" sldId="2147483680"/>
            <pc:sldLayoutMk cId="0" sldId="2147483648"/>
          </pc:sldLayoutMkLst>
          <pc:spChg chg="del mod">
            <ac:chgData name="Klarer, Paul Linus" userId="7876030b-f3a9-4f2d-9f66-b143e400566b" providerId="ADAL" clId="{D8BF2C50-942A-4481-A6E9-2A8CF37CF850}" dt="2024-05-02T16:03:14.603" v="757" actId="478"/>
            <ac:spMkLst>
              <pc:docMk/>
              <pc:sldMasterMk cId="0" sldId="2147483680"/>
              <pc:sldLayoutMk cId="0" sldId="2147483648"/>
              <ac:spMk id="15" creationId="{00000000-0000-0000-0000-000000000000}"/>
            </ac:spMkLst>
          </pc:spChg>
        </pc:sldLayoutChg>
        <pc:sldLayoutChg chg="addSp delSp modSp mod">
          <pc:chgData name="Klarer, Paul Linus" userId="7876030b-f3a9-4f2d-9f66-b143e400566b" providerId="ADAL" clId="{D8BF2C50-942A-4481-A6E9-2A8CF37CF850}" dt="2024-05-02T15:59:01.031" v="738"/>
          <pc:sldLayoutMkLst>
            <pc:docMk/>
            <pc:sldMasterMk cId="0" sldId="2147483680"/>
            <pc:sldLayoutMk cId="0" sldId="2147483649"/>
          </pc:sldLayoutMkLst>
          <pc:spChg chg="add mod">
            <ac:chgData name="Klarer, Paul Linus" userId="7876030b-f3a9-4f2d-9f66-b143e400566b" providerId="ADAL" clId="{D8BF2C50-942A-4481-A6E9-2A8CF37CF850}" dt="2024-05-02T15:59:01.031" v="738"/>
            <ac:spMkLst>
              <pc:docMk/>
              <pc:sldMasterMk cId="0" sldId="2147483680"/>
              <pc:sldLayoutMk cId="0" sldId="2147483649"/>
              <ac:spMk id="2" creationId="{0BB45A24-9C9E-2B34-8718-4DD0BB5F01AC}"/>
            </ac:spMkLst>
          </pc:spChg>
          <pc:spChg chg="del">
            <ac:chgData name="Klarer, Paul Linus" userId="7876030b-f3a9-4f2d-9f66-b143e400566b" providerId="ADAL" clId="{D8BF2C50-942A-4481-A6E9-2A8CF37CF850}" dt="2024-05-02T15:57:32.907" v="735" actId="478"/>
            <ac:spMkLst>
              <pc:docMk/>
              <pc:sldMasterMk cId="0" sldId="2147483680"/>
              <pc:sldLayoutMk cId="0" sldId="2147483649"/>
              <ac:spMk id="18" creationId="{00000000-0000-0000-0000-000000000000}"/>
            </ac:spMkLst>
          </pc:spChg>
        </pc:sldLayoutChg>
        <pc:sldLayoutChg chg="addSp modSp">
          <pc:chgData name="Klarer, Paul Linus" userId="7876030b-f3a9-4f2d-9f66-b143e400566b" providerId="ADAL" clId="{D8BF2C50-942A-4481-A6E9-2A8CF37CF850}" dt="2024-05-02T15:59:09.767" v="739"/>
          <pc:sldLayoutMkLst>
            <pc:docMk/>
            <pc:sldMasterMk cId="0" sldId="2147483680"/>
            <pc:sldLayoutMk cId="0" sldId="2147483659"/>
          </pc:sldLayoutMkLst>
          <pc:spChg chg="add mod">
            <ac:chgData name="Klarer, Paul Linus" userId="7876030b-f3a9-4f2d-9f66-b143e400566b" providerId="ADAL" clId="{D8BF2C50-942A-4481-A6E9-2A8CF37CF850}" dt="2024-05-02T15:59:09.767" v="739"/>
            <ac:spMkLst>
              <pc:docMk/>
              <pc:sldMasterMk cId="0" sldId="2147483680"/>
              <pc:sldLayoutMk cId="0" sldId="2147483659"/>
              <ac:spMk id="3" creationId="{ADD59319-9DF9-181A-F49E-D2A2829C2B39}"/>
            </ac:spMkLst>
          </pc:spChg>
        </pc:sldLayoutChg>
        <pc:sldLayoutChg chg="addSp modSp mod">
          <pc:chgData name="Klarer, Paul Linus" userId="7876030b-f3a9-4f2d-9f66-b143e400566b" providerId="ADAL" clId="{D8BF2C50-942A-4481-A6E9-2A8CF37CF850}" dt="2024-05-02T16:06:34.724" v="797" actId="1076"/>
          <pc:sldLayoutMkLst>
            <pc:docMk/>
            <pc:sldMasterMk cId="0" sldId="2147483680"/>
            <pc:sldLayoutMk cId="0" sldId="2147483660"/>
          </pc:sldLayoutMkLst>
          <pc:spChg chg="add mod">
            <ac:chgData name="Klarer, Paul Linus" userId="7876030b-f3a9-4f2d-9f66-b143e400566b" providerId="ADAL" clId="{D8BF2C50-942A-4481-A6E9-2A8CF37CF850}" dt="2024-05-02T16:06:34.724" v="797" actId="1076"/>
            <ac:spMkLst>
              <pc:docMk/>
              <pc:sldMasterMk cId="0" sldId="2147483680"/>
              <pc:sldLayoutMk cId="0" sldId="2147483660"/>
              <ac:spMk id="3" creationId="{F081BBBB-7D92-BC35-F2F6-1F2EE3A6FAAE}"/>
            </ac:spMkLst>
          </pc:spChg>
        </pc:sldLayoutChg>
        <pc:sldLayoutChg chg="addSp modSp">
          <pc:chgData name="Klarer, Paul Linus" userId="7876030b-f3a9-4f2d-9f66-b143e400566b" providerId="ADAL" clId="{D8BF2C50-942A-4481-A6E9-2A8CF37CF850}" dt="2024-05-02T15:59:15.056" v="741"/>
          <pc:sldLayoutMkLst>
            <pc:docMk/>
            <pc:sldMasterMk cId="0" sldId="2147483680"/>
            <pc:sldLayoutMk cId="0" sldId="2147483661"/>
          </pc:sldLayoutMkLst>
          <pc:spChg chg="add mod">
            <ac:chgData name="Klarer, Paul Linus" userId="7876030b-f3a9-4f2d-9f66-b143e400566b" providerId="ADAL" clId="{D8BF2C50-942A-4481-A6E9-2A8CF37CF850}" dt="2024-05-02T15:59:15.056" v="741"/>
            <ac:spMkLst>
              <pc:docMk/>
              <pc:sldMasterMk cId="0" sldId="2147483680"/>
              <pc:sldLayoutMk cId="0" sldId="2147483661"/>
              <ac:spMk id="3" creationId="{C6A363BA-A683-4F1C-AB85-2692AAF72E74}"/>
            </ac:spMkLst>
          </pc:spChg>
        </pc:sldLayoutChg>
        <pc:sldLayoutChg chg="addSp modSp">
          <pc:chgData name="Klarer, Paul Linus" userId="7876030b-f3a9-4f2d-9f66-b143e400566b" providerId="ADAL" clId="{D8BF2C50-942A-4481-A6E9-2A8CF37CF850}" dt="2024-05-02T15:59:16.933" v="742"/>
          <pc:sldLayoutMkLst>
            <pc:docMk/>
            <pc:sldMasterMk cId="0" sldId="2147483680"/>
            <pc:sldLayoutMk cId="0" sldId="2147483662"/>
          </pc:sldLayoutMkLst>
          <pc:spChg chg="add mod">
            <ac:chgData name="Klarer, Paul Linus" userId="7876030b-f3a9-4f2d-9f66-b143e400566b" providerId="ADAL" clId="{D8BF2C50-942A-4481-A6E9-2A8CF37CF850}" dt="2024-05-02T15:59:16.933" v="742"/>
            <ac:spMkLst>
              <pc:docMk/>
              <pc:sldMasterMk cId="0" sldId="2147483680"/>
              <pc:sldLayoutMk cId="0" sldId="2147483662"/>
              <ac:spMk id="3" creationId="{E71C0427-D0F1-D14F-0A13-6C0EEB856959}"/>
            </ac:spMkLst>
          </pc:spChg>
        </pc:sldLayoutChg>
        <pc:sldLayoutChg chg="addSp modSp">
          <pc:chgData name="Klarer, Paul Linus" userId="7876030b-f3a9-4f2d-9f66-b143e400566b" providerId="ADAL" clId="{D8BF2C50-942A-4481-A6E9-2A8CF37CF850}" dt="2024-05-02T15:59:19.704" v="743"/>
          <pc:sldLayoutMkLst>
            <pc:docMk/>
            <pc:sldMasterMk cId="0" sldId="2147483680"/>
            <pc:sldLayoutMk cId="0" sldId="2147483663"/>
          </pc:sldLayoutMkLst>
          <pc:spChg chg="add mod">
            <ac:chgData name="Klarer, Paul Linus" userId="7876030b-f3a9-4f2d-9f66-b143e400566b" providerId="ADAL" clId="{D8BF2C50-942A-4481-A6E9-2A8CF37CF850}" dt="2024-05-02T15:59:19.704" v="743"/>
            <ac:spMkLst>
              <pc:docMk/>
              <pc:sldMasterMk cId="0" sldId="2147483680"/>
              <pc:sldLayoutMk cId="0" sldId="2147483663"/>
              <ac:spMk id="3" creationId="{3379FC01-67D6-8D99-7DDA-4D0A46654E77}"/>
            </ac:spMkLst>
          </pc:spChg>
        </pc:sldLayoutChg>
        <pc:sldLayoutChg chg="addSp modSp">
          <pc:chgData name="Klarer, Paul Linus" userId="7876030b-f3a9-4f2d-9f66-b143e400566b" providerId="ADAL" clId="{D8BF2C50-942A-4481-A6E9-2A8CF37CF850}" dt="2024-05-02T15:59:21.306" v="744"/>
          <pc:sldLayoutMkLst>
            <pc:docMk/>
            <pc:sldMasterMk cId="0" sldId="2147483680"/>
            <pc:sldLayoutMk cId="0" sldId="2147483664"/>
          </pc:sldLayoutMkLst>
          <pc:spChg chg="add mod">
            <ac:chgData name="Klarer, Paul Linus" userId="7876030b-f3a9-4f2d-9f66-b143e400566b" providerId="ADAL" clId="{D8BF2C50-942A-4481-A6E9-2A8CF37CF850}" dt="2024-05-02T15:59:21.306" v="744"/>
            <ac:spMkLst>
              <pc:docMk/>
              <pc:sldMasterMk cId="0" sldId="2147483680"/>
              <pc:sldLayoutMk cId="0" sldId="2147483664"/>
              <ac:spMk id="3" creationId="{C03A1CF4-9152-4369-6118-E0B3200A1B0F}"/>
            </ac:spMkLst>
          </pc:spChg>
        </pc:sldLayoutChg>
        <pc:sldLayoutChg chg="addSp modSp">
          <pc:chgData name="Klarer, Paul Linus" userId="7876030b-f3a9-4f2d-9f66-b143e400566b" providerId="ADAL" clId="{D8BF2C50-942A-4481-A6E9-2A8CF37CF850}" dt="2024-05-02T15:59:23.314" v="745"/>
          <pc:sldLayoutMkLst>
            <pc:docMk/>
            <pc:sldMasterMk cId="0" sldId="2147483680"/>
            <pc:sldLayoutMk cId="0" sldId="2147483665"/>
          </pc:sldLayoutMkLst>
          <pc:spChg chg="add mod">
            <ac:chgData name="Klarer, Paul Linus" userId="7876030b-f3a9-4f2d-9f66-b143e400566b" providerId="ADAL" clId="{D8BF2C50-942A-4481-A6E9-2A8CF37CF850}" dt="2024-05-02T15:59:23.314" v="745"/>
            <ac:spMkLst>
              <pc:docMk/>
              <pc:sldMasterMk cId="0" sldId="2147483680"/>
              <pc:sldLayoutMk cId="0" sldId="2147483665"/>
              <ac:spMk id="3" creationId="{94A73ADC-424D-6734-0660-6DAC71CD1693}"/>
            </ac:spMkLst>
          </pc:spChg>
        </pc:sldLayoutChg>
        <pc:sldLayoutChg chg="addSp modSp">
          <pc:chgData name="Klarer, Paul Linus" userId="7876030b-f3a9-4f2d-9f66-b143e400566b" providerId="ADAL" clId="{D8BF2C50-942A-4481-A6E9-2A8CF37CF850}" dt="2024-05-02T15:59:25.223" v="746"/>
          <pc:sldLayoutMkLst>
            <pc:docMk/>
            <pc:sldMasterMk cId="0" sldId="2147483680"/>
            <pc:sldLayoutMk cId="0" sldId="2147483666"/>
          </pc:sldLayoutMkLst>
          <pc:spChg chg="add mod">
            <ac:chgData name="Klarer, Paul Linus" userId="7876030b-f3a9-4f2d-9f66-b143e400566b" providerId="ADAL" clId="{D8BF2C50-942A-4481-A6E9-2A8CF37CF850}" dt="2024-05-02T15:59:25.223" v="746"/>
            <ac:spMkLst>
              <pc:docMk/>
              <pc:sldMasterMk cId="0" sldId="2147483680"/>
              <pc:sldLayoutMk cId="0" sldId="2147483666"/>
              <ac:spMk id="3" creationId="{E3DBA5B7-347A-C5BD-63B6-691688473C55}"/>
            </ac:spMkLst>
          </pc:spChg>
        </pc:sldLayoutChg>
        <pc:sldLayoutChg chg="addSp modSp">
          <pc:chgData name="Klarer, Paul Linus" userId="7876030b-f3a9-4f2d-9f66-b143e400566b" providerId="ADAL" clId="{D8BF2C50-942A-4481-A6E9-2A8CF37CF850}" dt="2024-05-02T15:59:29.283" v="747"/>
          <pc:sldLayoutMkLst>
            <pc:docMk/>
            <pc:sldMasterMk cId="0" sldId="2147483680"/>
            <pc:sldLayoutMk cId="0" sldId="2147483667"/>
          </pc:sldLayoutMkLst>
          <pc:spChg chg="add mod">
            <ac:chgData name="Klarer, Paul Linus" userId="7876030b-f3a9-4f2d-9f66-b143e400566b" providerId="ADAL" clId="{D8BF2C50-942A-4481-A6E9-2A8CF37CF850}" dt="2024-05-02T15:59:29.283" v="747"/>
            <ac:spMkLst>
              <pc:docMk/>
              <pc:sldMasterMk cId="0" sldId="2147483680"/>
              <pc:sldLayoutMk cId="0" sldId="2147483667"/>
              <ac:spMk id="3" creationId="{2F62AC92-8F4E-2102-801A-9CD3BCFF48AF}"/>
            </ac:spMkLst>
          </pc:spChg>
        </pc:sldLayoutChg>
        <pc:sldLayoutChg chg="addSp delSp modSp mod">
          <pc:chgData name="Klarer, Paul Linus" userId="7876030b-f3a9-4f2d-9f66-b143e400566b" providerId="ADAL" clId="{D8BF2C50-942A-4481-A6E9-2A8CF37CF850}" dt="2024-05-02T16:06:51.991" v="800" actId="207"/>
          <pc:sldLayoutMkLst>
            <pc:docMk/>
            <pc:sldMasterMk cId="0" sldId="2147483680"/>
            <pc:sldLayoutMk cId="0" sldId="2147483668"/>
          </pc:sldLayoutMkLst>
          <pc:spChg chg="add del mod">
            <ac:chgData name="Klarer, Paul Linus" userId="7876030b-f3a9-4f2d-9f66-b143e400566b" providerId="ADAL" clId="{D8BF2C50-942A-4481-A6E9-2A8CF37CF850}" dt="2024-05-02T16:06:43.528" v="798" actId="478"/>
            <ac:spMkLst>
              <pc:docMk/>
              <pc:sldMasterMk cId="0" sldId="2147483680"/>
              <pc:sldLayoutMk cId="0" sldId="2147483668"/>
              <ac:spMk id="3" creationId="{3086F5A9-DF2C-293E-A30C-EB6AD5DCBD7F}"/>
            </ac:spMkLst>
          </pc:spChg>
          <pc:spChg chg="add mod">
            <ac:chgData name="Klarer, Paul Linus" userId="7876030b-f3a9-4f2d-9f66-b143e400566b" providerId="ADAL" clId="{D8BF2C50-942A-4481-A6E9-2A8CF37CF850}" dt="2024-05-02T16:06:51.991" v="800" actId="207"/>
            <ac:spMkLst>
              <pc:docMk/>
              <pc:sldMasterMk cId="0" sldId="2147483680"/>
              <pc:sldLayoutMk cId="0" sldId="2147483668"/>
              <ac:spMk id="4" creationId="{361DF9B6-81DC-BEA7-035A-E8FC27CA3C7F}"/>
            </ac:spMkLst>
          </pc:spChg>
        </pc:sldLayoutChg>
        <pc:sldLayoutChg chg="addSp modSp">
          <pc:chgData name="Klarer, Paul Linus" userId="7876030b-f3a9-4f2d-9f66-b143e400566b" providerId="ADAL" clId="{D8BF2C50-942A-4481-A6E9-2A8CF37CF850}" dt="2024-05-02T15:59:33.490" v="749"/>
          <pc:sldLayoutMkLst>
            <pc:docMk/>
            <pc:sldMasterMk cId="0" sldId="2147483680"/>
            <pc:sldLayoutMk cId="0" sldId="2147483669"/>
          </pc:sldLayoutMkLst>
          <pc:spChg chg="add mod">
            <ac:chgData name="Klarer, Paul Linus" userId="7876030b-f3a9-4f2d-9f66-b143e400566b" providerId="ADAL" clId="{D8BF2C50-942A-4481-A6E9-2A8CF37CF850}" dt="2024-05-02T15:59:33.490" v="749"/>
            <ac:spMkLst>
              <pc:docMk/>
              <pc:sldMasterMk cId="0" sldId="2147483680"/>
              <pc:sldLayoutMk cId="0" sldId="2147483669"/>
              <ac:spMk id="3" creationId="{A5BEC8C7-A334-A3E7-E418-E44B33CF7CBD}"/>
            </ac:spMkLst>
          </pc:spChg>
        </pc:sldLayoutChg>
        <pc:sldLayoutChg chg="addSp modSp">
          <pc:chgData name="Klarer, Paul Linus" userId="7876030b-f3a9-4f2d-9f66-b143e400566b" providerId="ADAL" clId="{D8BF2C50-942A-4481-A6E9-2A8CF37CF850}" dt="2024-05-02T15:59:35.265" v="750"/>
          <pc:sldLayoutMkLst>
            <pc:docMk/>
            <pc:sldMasterMk cId="0" sldId="2147483680"/>
            <pc:sldLayoutMk cId="0" sldId="2147483670"/>
          </pc:sldLayoutMkLst>
          <pc:spChg chg="add mod">
            <ac:chgData name="Klarer, Paul Linus" userId="7876030b-f3a9-4f2d-9f66-b143e400566b" providerId="ADAL" clId="{D8BF2C50-942A-4481-A6E9-2A8CF37CF850}" dt="2024-05-02T15:59:35.265" v="750"/>
            <ac:spMkLst>
              <pc:docMk/>
              <pc:sldMasterMk cId="0" sldId="2147483680"/>
              <pc:sldLayoutMk cId="0" sldId="2147483670"/>
              <ac:spMk id="3" creationId="{1CFA1661-135B-B7ED-C2C5-EF9A07144830}"/>
            </ac:spMkLst>
          </pc:spChg>
        </pc:sldLayoutChg>
        <pc:sldLayoutChg chg="addSp modSp">
          <pc:chgData name="Klarer, Paul Linus" userId="7876030b-f3a9-4f2d-9f66-b143e400566b" providerId="ADAL" clId="{D8BF2C50-942A-4481-A6E9-2A8CF37CF850}" dt="2024-05-02T15:59:36.793" v="751"/>
          <pc:sldLayoutMkLst>
            <pc:docMk/>
            <pc:sldMasterMk cId="0" sldId="2147483680"/>
            <pc:sldLayoutMk cId="0" sldId="2147483671"/>
          </pc:sldLayoutMkLst>
          <pc:spChg chg="add mod">
            <ac:chgData name="Klarer, Paul Linus" userId="7876030b-f3a9-4f2d-9f66-b143e400566b" providerId="ADAL" clId="{D8BF2C50-942A-4481-A6E9-2A8CF37CF850}" dt="2024-05-02T15:59:36.793" v="751"/>
            <ac:spMkLst>
              <pc:docMk/>
              <pc:sldMasterMk cId="0" sldId="2147483680"/>
              <pc:sldLayoutMk cId="0" sldId="2147483671"/>
              <ac:spMk id="3" creationId="{A7F76992-F289-51AB-A10D-59274B3CEABB}"/>
            </ac:spMkLst>
          </pc:spChg>
        </pc:sldLayoutChg>
        <pc:sldLayoutChg chg="addSp modSp">
          <pc:chgData name="Klarer, Paul Linus" userId="7876030b-f3a9-4f2d-9f66-b143e400566b" providerId="ADAL" clId="{D8BF2C50-942A-4481-A6E9-2A8CF37CF850}" dt="2024-05-02T15:59:39.605" v="752"/>
          <pc:sldLayoutMkLst>
            <pc:docMk/>
            <pc:sldMasterMk cId="0" sldId="2147483680"/>
            <pc:sldLayoutMk cId="0" sldId="2147483672"/>
          </pc:sldLayoutMkLst>
          <pc:spChg chg="add mod">
            <ac:chgData name="Klarer, Paul Linus" userId="7876030b-f3a9-4f2d-9f66-b143e400566b" providerId="ADAL" clId="{D8BF2C50-942A-4481-A6E9-2A8CF37CF850}" dt="2024-05-02T15:59:39.605" v="752"/>
            <ac:spMkLst>
              <pc:docMk/>
              <pc:sldMasterMk cId="0" sldId="2147483680"/>
              <pc:sldLayoutMk cId="0" sldId="2147483672"/>
              <ac:spMk id="3" creationId="{8105243A-6156-9C5D-BF0E-96C359F5661E}"/>
            </ac:spMkLst>
          </pc:spChg>
        </pc:sldLayoutChg>
        <pc:sldLayoutChg chg="addSp modSp">
          <pc:chgData name="Klarer, Paul Linus" userId="7876030b-f3a9-4f2d-9f66-b143e400566b" providerId="ADAL" clId="{D8BF2C50-942A-4481-A6E9-2A8CF37CF850}" dt="2024-05-02T15:59:41.112" v="753"/>
          <pc:sldLayoutMkLst>
            <pc:docMk/>
            <pc:sldMasterMk cId="0" sldId="2147483680"/>
            <pc:sldLayoutMk cId="0" sldId="2147483684"/>
          </pc:sldLayoutMkLst>
          <pc:spChg chg="add mod">
            <ac:chgData name="Klarer, Paul Linus" userId="7876030b-f3a9-4f2d-9f66-b143e400566b" providerId="ADAL" clId="{D8BF2C50-942A-4481-A6E9-2A8CF37CF850}" dt="2024-05-02T15:59:41.112" v="753"/>
            <ac:spMkLst>
              <pc:docMk/>
              <pc:sldMasterMk cId="0" sldId="2147483680"/>
              <pc:sldLayoutMk cId="0" sldId="2147483684"/>
              <ac:spMk id="3" creationId="{6F826BA5-77F4-8960-8AD3-7D656554439E}"/>
            </ac:spMkLst>
          </pc:spChg>
        </pc:sldLayoutChg>
        <pc:sldLayoutChg chg="addSp modSp">
          <pc:chgData name="Klarer, Paul Linus" userId="7876030b-f3a9-4f2d-9f66-b143e400566b" providerId="ADAL" clId="{D8BF2C50-942A-4481-A6E9-2A8CF37CF850}" dt="2024-05-02T15:59:42.563" v="754"/>
          <pc:sldLayoutMkLst>
            <pc:docMk/>
            <pc:sldMasterMk cId="0" sldId="2147483680"/>
            <pc:sldLayoutMk cId="0" sldId="2147483685"/>
          </pc:sldLayoutMkLst>
          <pc:spChg chg="add mod">
            <ac:chgData name="Klarer, Paul Linus" userId="7876030b-f3a9-4f2d-9f66-b143e400566b" providerId="ADAL" clId="{D8BF2C50-942A-4481-A6E9-2A8CF37CF850}" dt="2024-05-02T15:59:42.563" v="754"/>
            <ac:spMkLst>
              <pc:docMk/>
              <pc:sldMasterMk cId="0" sldId="2147483680"/>
              <pc:sldLayoutMk cId="0" sldId="2147483685"/>
              <ac:spMk id="3" creationId="{8CD0B35A-C814-81C9-DD41-D3BF772174D4}"/>
            </ac:spMkLst>
          </pc:spChg>
        </pc:sldLayoutChg>
        <pc:sldLayoutChg chg="addSp modSp">
          <pc:chgData name="Klarer, Paul Linus" userId="7876030b-f3a9-4f2d-9f66-b143e400566b" providerId="ADAL" clId="{D8BF2C50-942A-4481-A6E9-2A8CF37CF850}" dt="2024-05-02T15:59:43.918" v="755"/>
          <pc:sldLayoutMkLst>
            <pc:docMk/>
            <pc:sldMasterMk cId="0" sldId="2147483680"/>
            <pc:sldLayoutMk cId="0" sldId="2147483686"/>
          </pc:sldLayoutMkLst>
          <pc:spChg chg="add mod">
            <ac:chgData name="Klarer, Paul Linus" userId="7876030b-f3a9-4f2d-9f66-b143e400566b" providerId="ADAL" clId="{D8BF2C50-942A-4481-A6E9-2A8CF37CF850}" dt="2024-05-02T15:59:43.918" v="755"/>
            <ac:spMkLst>
              <pc:docMk/>
              <pc:sldMasterMk cId="0" sldId="2147483680"/>
              <pc:sldLayoutMk cId="0" sldId="2147483686"/>
              <ac:spMk id="2" creationId="{7D7D3308-1C9D-9343-8C2C-2FBA6FE4CA01}"/>
            </ac:spMkLst>
          </pc:spChg>
        </pc:sldLayoutChg>
        <pc:sldLayoutChg chg="addSp modSp">
          <pc:chgData name="Klarer, Paul Linus" userId="7876030b-f3a9-4f2d-9f66-b143e400566b" providerId="ADAL" clId="{D8BF2C50-942A-4481-A6E9-2A8CF37CF850}" dt="2024-05-02T15:59:45.297" v="756"/>
          <pc:sldLayoutMkLst>
            <pc:docMk/>
            <pc:sldMasterMk cId="0" sldId="2147483680"/>
            <pc:sldLayoutMk cId="0" sldId="2147483687"/>
          </pc:sldLayoutMkLst>
          <pc:spChg chg="add mod">
            <ac:chgData name="Klarer, Paul Linus" userId="7876030b-f3a9-4f2d-9f66-b143e400566b" providerId="ADAL" clId="{D8BF2C50-942A-4481-A6E9-2A8CF37CF850}" dt="2024-05-02T15:59:45.297" v="756"/>
            <ac:spMkLst>
              <pc:docMk/>
              <pc:sldMasterMk cId="0" sldId="2147483680"/>
              <pc:sldLayoutMk cId="0" sldId="2147483687"/>
              <ac:spMk id="3" creationId="{5164A925-08F8-87F9-4AF6-CF336A9F4FEF}"/>
            </ac:spMkLst>
          </pc:spChg>
        </pc:sldLayoutChg>
      </pc:sldMasterChg>
    </pc:docChg>
  </pc:docChgLst>
  <pc:docChgLst>
    <pc:chgData name="Gastbenutzer" userId="S::urn:spo:anon#0913d73544bf6129004a63366807f3aa6cd920c7a051c1944e8621ce06d24d5d::" providerId="AD" clId="Web-{3D297FAC-1009-956A-E010-FDD685506099}"/>
    <pc:docChg chg="modSld">
      <pc:chgData name="Gastbenutzer" userId="S::urn:spo:anon#0913d73544bf6129004a63366807f3aa6cd920c7a051c1944e8621ce06d24d5d::" providerId="AD" clId="Web-{3D297FAC-1009-956A-E010-FDD685506099}" dt="2024-05-02T10:15:15.170" v="3"/>
      <pc:docMkLst>
        <pc:docMk/>
      </pc:docMkLst>
      <pc:sldChg chg="mod setBg">
        <pc:chgData name="Gastbenutzer" userId="S::urn:spo:anon#0913d73544bf6129004a63366807f3aa6cd920c7a051c1944e8621ce06d24d5d::" providerId="AD" clId="Web-{3D297FAC-1009-956A-E010-FDD685506099}" dt="2024-05-02T10:15:15.170" v="3"/>
        <pc:sldMkLst>
          <pc:docMk/>
          <pc:sldMk cId="671657144" sldId="323"/>
        </pc:sldMkLst>
      </pc:sldChg>
    </pc:docChg>
  </pc:docChgLst>
  <pc:docChgLst>
    <pc:chgData name="Lehmann, Naja" userId="8576fe7b-d1cc-4dd2-84d7-fd78c37f197e" providerId="ADAL" clId="{A41E15E9-E4FF-7D4C-8D9B-E2194BF9490F}"/>
    <pc:docChg chg="undo custSel addSld delSld modSld modSection">
      <pc:chgData name="Lehmann, Naja" userId="8576fe7b-d1cc-4dd2-84d7-fd78c37f197e" providerId="ADAL" clId="{A41E15E9-E4FF-7D4C-8D9B-E2194BF9490F}" dt="2024-05-02T12:23:47.945" v="1267" actId="122"/>
      <pc:docMkLst>
        <pc:docMk/>
      </pc:docMkLst>
      <pc:sldChg chg="modSp mod">
        <pc:chgData name="Lehmann, Naja" userId="8576fe7b-d1cc-4dd2-84d7-fd78c37f197e" providerId="ADAL" clId="{A41E15E9-E4FF-7D4C-8D9B-E2194BF9490F}" dt="2024-05-02T12:23:47.945" v="1267" actId="122"/>
        <pc:sldMkLst>
          <pc:docMk/>
          <pc:sldMk cId="0" sldId="256"/>
        </pc:sldMkLst>
        <pc:spChg chg="mod">
          <ac:chgData name="Lehmann, Naja" userId="8576fe7b-d1cc-4dd2-84d7-fd78c37f197e" providerId="ADAL" clId="{A41E15E9-E4FF-7D4C-8D9B-E2194BF9490F}" dt="2024-05-02T12:23:44.657" v="1266" actId="122"/>
          <ac:spMkLst>
            <pc:docMk/>
            <pc:sldMk cId="0" sldId="256"/>
            <ac:spMk id="175" creationId="{00000000-0000-0000-0000-000000000000}"/>
          </ac:spMkLst>
        </pc:spChg>
        <pc:spChg chg="mod">
          <ac:chgData name="Lehmann, Naja" userId="8576fe7b-d1cc-4dd2-84d7-fd78c37f197e" providerId="ADAL" clId="{A41E15E9-E4FF-7D4C-8D9B-E2194BF9490F}" dt="2024-05-02T12:23:47.945" v="1267" actId="122"/>
          <ac:spMkLst>
            <pc:docMk/>
            <pc:sldMk cId="0" sldId="256"/>
            <ac:spMk id="176" creationId="{00000000-0000-0000-0000-000000000000}"/>
          </ac:spMkLst>
        </pc:spChg>
      </pc:sldChg>
      <pc:sldChg chg="modSp mod">
        <pc:chgData name="Lehmann, Naja" userId="8576fe7b-d1cc-4dd2-84d7-fd78c37f197e" providerId="ADAL" clId="{A41E15E9-E4FF-7D4C-8D9B-E2194BF9490F}" dt="2024-05-02T08:51:40.295" v="1" actId="20577"/>
        <pc:sldMkLst>
          <pc:docMk/>
          <pc:sldMk cId="4164336487" sldId="305"/>
        </pc:sldMkLst>
        <pc:spChg chg="mod">
          <ac:chgData name="Lehmann, Naja" userId="8576fe7b-d1cc-4dd2-84d7-fd78c37f197e" providerId="ADAL" clId="{A41E15E9-E4FF-7D4C-8D9B-E2194BF9490F}" dt="2024-05-02T08:51:40.295" v="1" actId="20577"/>
          <ac:spMkLst>
            <pc:docMk/>
            <pc:sldMk cId="4164336487" sldId="305"/>
            <ac:spMk id="13" creationId="{26BA9844-C197-2437-422F-45C5FCA98896}"/>
          </ac:spMkLst>
        </pc:spChg>
      </pc:sldChg>
      <pc:sldChg chg="modSp del mod">
        <pc:chgData name="Lehmann, Naja" userId="8576fe7b-d1cc-4dd2-84d7-fd78c37f197e" providerId="ADAL" clId="{A41E15E9-E4FF-7D4C-8D9B-E2194BF9490F}" dt="2024-05-02T09:42:36.660" v="793" actId="2696"/>
        <pc:sldMkLst>
          <pc:docMk/>
          <pc:sldMk cId="3650211026" sldId="306"/>
        </pc:sldMkLst>
        <pc:spChg chg="mod">
          <ac:chgData name="Lehmann, Naja" userId="8576fe7b-d1cc-4dd2-84d7-fd78c37f197e" providerId="ADAL" clId="{A41E15E9-E4FF-7D4C-8D9B-E2194BF9490F}" dt="2024-05-02T08:51:48.272" v="3" actId="20577"/>
          <ac:spMkLst>
            <pc:docMk/>
            <pc:sldMk cId="3650211026" sldId="306"/>
            <ac:spMk id="5" creationId="{E22AF2AE-91C9-A646-F40C-A9E2457630DA}"/>
          </ac:spMkLst>
        </pc:spChg>
      </pc:sldChg>
      <pc:sldChg chg="addSp modSp mod">
        <pc:chgData name="Lehmann, Naja" userId="8576fe7b-d1cc-4dd2-84d7-fd78c37f197e" providerId="ADAL" clId="{A41E15E9-E4FF-7D4C-8D9B-E2194BF9490F}" dt="2024-05-02T08:59:20.945" v="266" actId="1076"/>
        <pc:sldMkLst>
          <pc:docMk/>
          <pc:sldMk cId="4183118599" sldId="307"/>
        </pc:sldMkLst>
        <pc:spChg chg="add mod">
          <ac:chgData name="Lehmann, Naja" userId="8576fe7b-d1cc-4dd2-84d7-fd78c37f197e" providerId="ADAL" clId="{A41E15E9-E4FF-7D4C-8D9B-E2194BF9490F}" dt="2024-05-02T08:53:44.757" v="11"/>
          <ac:spMkLst>
            <pc:docMk/>
            <pc:sldMk cId="4183118599" sldId="307"/>
            <ac:spMk id="2" creationId="{03347B7C-F2BB-439B-4DDB-F2940CAA3B8A}"/>
          </ac:spMkLst>
        </pc:spChg>
        <pc:spChg chg="add mod">
          <ac:chgData name="Lehmann, Naja" userId="8576fe7b-d1cc-4dd2-84d7-fd78c37f197e" providerId="ADAL" clId="{A41E15E9-E4FF-7D4C-8D9B-E2194BF9490F}" dt="2024-05-02T08:53:47.616" v="13" actId="20577"/>
          <ac:spMkLst>
            <pc:docMk/>
            <pc:sldMk cId="4183118599" sldId="307"/>
            <ac:spMk id="3" creationId="{343994C7-4971-4FD2-F098-495DA0777AB6}"/>
          </ac:spMkLst>
        </pc:spChg>
        <pc:spChg chg="mod">
          <ac:chgData name="Lehmann, Naja" userId="8576fe7b-d1cc-4dd2-84d7-fd78c37f197e" providerId="ADAL" clId="{A41E15E9-E4FF-7D4C-8D9B-E2194BF9490F}" dt="2024-05-02T08:58:45.341" v="259" actId="1076"/>
          <ac:spMkLst>
            <pc:docMk/>
            <pc:sldMk cId="4183118599" sldId="307"/>
            <ac:spMk id="7" creationId="{A85CA777-C471-0FA0-C39B-B11F9A2459B8}"/>
          </ac:spMkLst>
        </pc:spChg>
        <pc:spChg chg="mod">
          <ac:chgData name="Lehmann, Naja" userId="8576fe7b-d1cc-4dd2-84d7-fd78c37f197e" providerId="ADAL" clId="{A41E15E9-E4FF-7D4C-8D9B-E2194BF9490F}" dt="2024-05-02T08:58:35.453" v="258" actId="1076"/>
          <ac:spMkLst>
            <pc:docMk/>
            <pc:sldMk cId="4183118599" sldId="307"/>
            <ac:spMk id="716" creationId="{00000000-0000-0000-0000-000000000000}"/>
          </ac:spMkLst>
        </pc:spChg>
        <pc:spChg chg="mod">
          <ac:chgData name="Lehmann, Naja" userId="8576fe7b-d1cc-4dd2-84d7-fd78c37f197e" providerId="ADAL" clId="{A41E15E9-E4FF-7D4C-8D9B-E2194BF9490F}" dt="2024-05-02T08:59:02.110" v="263" actId="14100"/>
          <ac:spMkLst>
            <pc:docMk/>
            <pc:sldMk cId="4183118599" sldId="307"/>
            <ac:spMk id="717"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18"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19" creationId="{00000000-0000-0000-0000-000000000000}"/>
          </ac:spMkLst>
        </pc:spChg>
        <pc:spChg chg="mod">
          <ac:chgData name="Lehmann, Naja" userId="8576fe7b-d1cc-4dd2-84d7-fd78c37f197e" providerId="ADAL" clId="{A41E15E9-E4FF-7D4C-8D9B-E2194BF9490F}" dt="2024-05-02T08:58:55.010" v="261" actId="1076"/>
          <ac:spMkLst>
            <pc:docMk/>
            <pc:sldMk cId="4183118599" sldId="307"/>
            <ac:spMk id="720"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2"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3"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4"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5"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6" creationId="{00000000-0000-0000-0000-000000000000}"/>
          </ac:spMkLst>
        </pc:spChg>
        <pc:spChg chg="mod">
          <ac:chgData name="Lehmann, Naja" userId="8576fe7b-d1cc-4dd2-84d7-fd78c37f197e" providerId="ADAL" clId="{A41E15E9-E4FF-7D4C-8D9B-E2194BF9490F}" dt="2024-05-02T08:59:20.945" v="266" actId="1076"/>
          <ac:spMkLst>
            <pc:docMk/>
            <pc:sldMk cId="4183118599" sldId="307"/>
            <ac:spMk id="727" creationId="{00000000-0000-0000-0000-000000000000}"/>
          </ac:spMkLst>
        </pc:spChg>
        <pc:grpChg chg="mod">
          <ac:chgData name="Lehmann, Naja" userId="8576fe7b-d1cc-4dd2-84d7-fd78c37f197e" providerId="ADAL" clId="{A41E15E9-E4FF-7D4C-8D9B-E2194BF9490F}" dt="2024-05-02T08:59:20.945" v="266" actId="1076"/>
          <ac:grpSpMkLst>
            <pc:docMk/>
            <pc:sldMk cId="4183118599" sldId="307"/>
            <ac:grpSpMk id="728"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34"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44"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57"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66"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74" creationId="{00000000-0000-0000-0000-000000000000}"/>
          </ac:grpSpMkLst>
        </pc:grpChg>
        <pc:grpChg chg="mod">
          <ac:chgData name="Lehmann, Naja" userId="8576fe7b-d1cc-4dd2-84d7-fd78c37f197e" providerId="ADAL" clId="{A41E15E9-E4FF-7D4C-8D9B-E2194BF9490F}" dt="2024-05-02T08:59:20.945" v="266" actId="1076"/>
          <ac:grpSpMkLst>
            <pc:docMk/>
            <pc:sldMk cId="4183118599" sldId="307"/>
            <ac:grpSpMk id="777" creationId="{00000000-0000-0000-0000-000000000000}"/>
          </ac:grpSpMkLst>
        </pc:grpChg>
      </pc:sldChg>
      <pc:sldChg chg="addSp delSp modSp mod">
        <pc:chgData name="Lehmann, Naja" userId="8576fe7b-d1cc-4dd2-84d7-fd78c37f197e" providerId="ADAL" clId="{A41E15E9-E4FF-7D4C-8D9B-E2194BF9490F}" dt="2024-05-02T08:52:51.520" v="10" actId="20577"/>
        <pc:sldMkLst>
          <pc:docMk/>
          <pc:sldMk cId="2578401573" sldId="308"/>
        </pc:sldMkLst>
        <pc:spChg chg="add del mod">
          <ac:chgData name="Lehmann, Naja" userId="8576fe7b-d1cc-4dd2-84d7-fd78c37f197e" providerId="ADAL" clId="{A41E15E9-E4FF-7D4C-8D9B-E2194BF9490F}" dt="2024-05-02T08:52:11.146" v="6" actId="478"/>
          <ac:spMkLst>
            <pc:docMk/>
            <pc:sldMk cId="2578401573" sldId="308"/>
            <ac:spMk id="4" creationId="{1DDFBE33-B6AB-07A4-7C3E-5FEF12403C7C}"/>
          </ac:spMkLst>
        </pc:spChg>
        <pc:spChg chg="mod">
          <ac:chgData name="Lehmann, Naja" userId="8576fe7b-d1cc-4dd2-84d7-fd78c37f197e" providerId="ADAL" clId="{A41E15E9-E4FF-7D4C-8D9B-E2194BF9490F}" dt="2024-05-02T08:52:51.520" v="10" actId="20577"/>
          <ac:spMkLst>
            <pc:docMk/>
            <pc:sldMk cId="2578401573" sldId="308"/>
            <ac:spMk id="5" creationId="{00E2E36B-6E0A-00AB-5678-CEE4ACBE53EC}"/>
          </ac:spMkLst>
        </pc:spChg>
        <pc:spChg chg="mod">
          <ac:chgData name="Lehmann, Naja" userId="8576fe7b-d1cc-4dd2-84d7-fd78c37f197e" providerId="ADAL" clId="{A41E15E9-E4FF-7D4C-8D9B-E2194BF9490F}" dt="2024-05-02T08:52:14.037" v="7" actId="14100"/>
          <ac:spMkLst>
            <pc:docMk/>
            <pc:sldMk cId="2578401573" sldId="308"/>
            <ac:spMk id="372" creationId="{00000000-0000-0000-0000-000000000000}"/>
          </ac:spMkLst>
        </pc:spChg>
        <pc:spChg chg="del">
          <ac:chgData name="Lehmann, Naja" userId="8576fe7b-d1cc-4dd2-84d7-fd78c37f197e" providerId="ADAL" clId="{A41E15E9-E4FF-7D4C-8D9B-E2194BF9490F}" dt="2024-05-02T08:52:04.951" v="4" actId="478"/>
          <ac:spMkLst>
            <pc:docMk/>
            <pc:sldMk cId="2578401573" sldId="308"/>
            <ac:spMk id="374" creationId="{00000000-0000-0000-0000-000000000000}"/>
          </ac:spMkLst>
        </pc:spChg>
        <pc:spChg chg="mod">
          <ac:chgData name="Lehmann, Naja" userId="8576fe7b-d1cc-4dd2-84d7-fd78c37f197e" providerId="ADAL" clId="{A41E15E9-E4FF-7D4C-8D9B-E2194BF9490F}" dt="2024-05-02T08:52:23.052" v="8" actId="1076"/>
          <ac:spMkLst>
            <pc:docMk/>
            <pc:sldMk cId="2578401573" sldId="308"/>
            <ac:spMk id="375" creationId="{00000000-0000-0000-0000-000000000000}"/>
          </ac:spMkLst>
        </pc:spChg>
        <pc:spChg chg="del">
          <ac:chgData name="Lehmann, Naja" userId="8576fe7b-d1cc-4dd2-84d7-fd78c37f197e" providerId="ADAL" clId="{A41E15E9-E4FF-7D4C-8D9B-E2194BF9490F}" dt="2024-05-02T08:52:08.708" v="5" actId="478"/>
          <ac:spMkLst>
            <pc:docMk/>
            <pc:sldMk cId="2578401573" sldId="308"/>
            <ac:spMk id="377" creationId="{00000000-0000-0000-0000-000000000000}"/>
          </ac:spMkLst>
        </pc:spChg>
      </pc:sldChg>
      <pc:sldChg chg="addSp delSp modSp mod">
        <pc:chgData name="Lehmann, Naja" userId="8576fe7b-d1cc-4dd2-84d7-fd78c37f197e" providerId="ADAL" clId="{A41E15E9-E4FF-7D4C-8D9B-E2194BF9490F}" dt="2024-05-02T09:51:31.528" v="846" actId="14100"/>
        <pc:sldMkLst>
          <pc:docMk/>
          <pc:sldMk cId="2243719803" sldId="309"/>
        </pc:sldMkLst>
        <pc:spChg chg="add mod">
          <ac:chgData name="Lehmann, Naja" userId="8576fe7b-d1cc-4dd2-84d7-fd78c37f197e" providerId="ADAL" clId="{A41E15E9-E4FF-7D4C-8D9B-E2194BF9490F}" dt="2024-05-02T09:00:24.041" v="273"/>
          <ac:spMkLst>
            <pc:docMk/>
            <pc:sldMk cId="2243719803" sldId="309"/>
            <ac:spMk id="2" creationId="{CB792AED-2312-7154-0B56-8C2884428E85}"/>
          </ac:spMkLst>
        </pc:spChg>
        <pc:spChg chg="add mod">
          <ac:chgData name="Lehmann, Naja" userId="8576fe7b-d1cc-4dd2-84d7-fd78c37f197e" providerId="ADAL" clId="{A41E15E9-E4FF-7D4C-8D9B-E2194BF9490F}" dt="2024-05-02T09:00:59.316" v="283" actId="20577"/>
          <ac:spMkLst>
            <pc:docMk/>
            <pc:sldMk cId="2243719803" sldId="309"/>
            <ac:spMk id="3" creationId="{A15BD7AC-97B8-6AC5-599A-06C136314B17}"/>
          </ac:spMkLst>
        </pc:spChg>
        <pc:spChg chg="add del mod">
          <ac:chgData name="Lehmann, Naja" userId="8576fe7b-d1cc-4dd2-84d7-fd78c37f197e" providerId="ADAL" clId="{A41E15E9-E4FF-7D4C-8D9B-E2194BF9490F}" dt="2024-05-02T09:00:52.885" v="281" actId="478"/>
          <ac:spMkLst>
            <pc:docMk/>
            <pc:sldMk cId="2243719803" sldId="309"/>
            <ac:spMk id="5" creationId="{F012FB29-CBA0-31AD-78F9-B13497F4493E}"/>
          </ac:spMkLst>
        </pc:spChg>
        <pc:spChg chg="mod">
          <ac:chgData name="Lehmann, Naja" userId="8576fe7b-d1cc-4dd2-84d7-fd78c37f197e" providerId="ADAL" clId="{A41E15E9-E4FF-7D4C-8D9B-E2194BF9490F}" dt="2024-05-02T09:51:23.030" v="845" actId="14100"/>
          <ac:spMkLst>
            <pc:docMk/>
            <pc:sldMk cId="2243719803" sldId="309"/>
            <ac:spMk id="372" creationId="{00000000-0000-0000-0000-000000000000}"/>
          </ac:spMkLst>
        </pc:spChg>
        <pc:spChg chg="mod">
          <ac:chgData name="Lehmann, Naja" userId="8576fe7b-d1cc-4dd2-84d7-fd78c37f197e" providerId="ADAL" clId="{A41E15E9-E4FF-7D4C-8D9B-E2194BF9490F}" dt="2024-05-02T09:44:41.997" v="828" actId="1076"/>
          <ac:spMkLst>
            <pc:docMk/>
            <pc:sldMk cId="2243719803" sldId="309"/>
            <ac:spMk id="373" creationId="{00000000-0000-0000-0000-000000000000}"/>
          </ac:spMkLst>
        </pc:spChg>
        <pc:spChg chg="del">
          <ac:chgData name="Lehmann, Naja" userId="8576fe7b-d1cc-4dd2-84d7-fd78c37f197e" providerId="ADAL" clId="{A41E15E9-E4FF-7D4C-8D9B-E2194BF9490F}" dt="2024-05-02T09:00:48.140" v="279" actId="478"/>
          <ac:spMkLst>
            <pc:docMk/>
            <pc:sldMk cId="2243719803" sldId="309"/>
            <ac:spMk id="374" creationId="{00000000-0000-0000-0000-000000000000}"/>
          </ac:spMkLst>
        </pc:spChg>
        <pc:spChg chg="mod">
          <ac:chgData name="Lehmann, Naja" userId="8576fe7b-d1cc-4dd2-84d7-fd78c37f197e" providerId="ADAL" clId="{A41E15E9-E4FF-7D4C-8D9B-E2194BF9490F}" dt="2024-05-02T09:51:31.528" v="846" actId="14100"/>
          <ac:spMkLst>
            <pc:docMk/>
            <pc:sldMk cId="2243719803" sldId="309"/>
            <ac:spMk id="375" creationId="{00000000-0000-0000-0000-000000000000}"/>
          </ac:spMkLst>
        </pc:spChg>
        <pc:spChg chg="mod">
          <ac:chgData name="Lehmann, Naja" userId="8576fe7b-d1cc-4dd2-84d7-fd78c37f197e" providerId="ADAL" clId="{A41E15E9-E4FF-7D4C-8D9B-E2194BF9490F}" dt="2024-05-02T09:44:41.997" v="828" actId="1076"/>
          <ac:spMkLst>
            <pc:docMk/>
            <pc:sldMk cId="2243719803" sldId="309"/>
            <ac:spMk id="376" creationId="{00000000-0000-0000-0000-000000000000}"/>
          </ac:spMkLst>
        </pc:spChg>
        <pc:spChg chg="del">
          <ac:chgData name="Lehmann, Naja" userId="8576fe7b-d1cc-4dd2-84d7-fd78c37f197e" providerId="ADAL" clId="{A41E15E9-E4FF-7D4C-8D9B-E2194BF9490F}" dt="2024-05-02T09:00:51.359" v="280" actId="478"/>
          <ac:spMkLst>
            <pc:docMk/>
            <pc:sldMk cId="2243719803" sldId="309"/>
            <ac:spMk id="377" creationId="{00000000-0000-0000-0000-000000000000}"/>
          </ac:spMkLst>
        </pc:spChg>
        <pc:spChg chg="mod">
          <ac:chgData name="Lehmann, Naja" userId="8576fe7b-d1cc-4dd2-84d7-fd78c37f197e" providerId="ADAL" clId="{A41E15E9-E4FF-7D4C-8D9B-E2194BF9490F}" dt="2024-05-02T09:44:41.997" v="828" actId="1076"/>
          <ac:spMkLst>
            <pc:docMk/>
            <pc:sldMk cId="2243719803" sldId="309"/>
            <ac:spMk id="384" creationId="{00000000-0000-0000-0000-000000000000}"/>
          </ac:spMkLst>
        </pc:spChg>
        <pc:spChg chg="mod">
          <ac:chgData name="Lehmann, Naja" userId="8576fe7b-d1cc-4dd2-84d7-fd78c37f197e" providerId="ADAL" clId="{A41E15E9-E4FF-7D4C-8D9B-E2194BF9490F}" dt="2024-05-02T09:45:41.676" v="834" actId="14100"/>
          <ac:spMkLst>
            <pc:docMk/>
            <pc:sldMk cId="2243719803" sldId="309"/>
            <ac:spMk id="385" creationId="{00000000-0000-0000-0000-000000000000}"/>
          </ac:spMkLst>
        </pc:spChg>
        <pc:spChg chg="mod">
          <ac:chgData name="Lehmann, Naja" userId="8576fe7b-d1cc-4dd2-84d7-fd78c37f197e" providerId="ADAL" clId="{A41E15E9-E4FF-7D4C-8D9B-E2194BF9490F}" dt="2024-05-02T09:44:41.997" v="828" actId="1076"/>
          <ac:spMkLst>
            <pc:docMk/>
            <pc:sldMk cId="2243719803" sldId="309"/>
            <ac:spMk id="396" creationId="{00000000-0000-0000-0000-000000000000}"/>
          </ac:spMkLst>
        </pc:spChg>
        <pc:grpChg chg="mod">
          <ac:chgData name="Lehmann, Naja" userId="8576fe7b-d1cc-4dd2-84d7-fd78c37f197e" providerId="ADAL" clId="{A41E15E9-E4FF-7D4C-8D9B-E2194BF9490F}" dt="2024-05-02T09:46:07.631" v="838" actId="1076"/>
          <ac:grpSpMkLst>
            <pc:docMk/>
            <pc:sldMk cId="2243719803" sldId="309"/>
            <ac:grpSpMk id="386" creationId="{00000000-0000-0000-0000-000000000000}"/>
          </ac:grpSpMkLst>
        </pc:grpChg>
      </pc:sldChg>
      <pc:sldChg chg="addSp delSp modSp mod">
        <pc:chgData name="Lehmann, Naja" userId="8576fe7b-d1cc-4dd2-84d7-fd78c37f197e" providerId="ADAL" clId="{A41E15E9-E4FF-7D4C-8D9B-E2194BF9490F}" dt="2024-05-02T12:09:31.846" v="1139" actId="20577"/>
        <pc:sldMkLst>
          <pc:docMk/>
          <pc:sldMk cId="3609040289" sldId="310"/>
        </pc:sldMkLst>
        <pc:spChg chg="add mod">
          <ac:chgData name="Lehmann, Naja" userId="8576fe7b-d1cc-4dd2-84d7-fd78c37f197e" providerId="ADAL" clId="{A41E15E9-E4FF-7D4C-8D9B-E2194BF9490F}" dt="2024-05-02T12:05:56.436" v="1056"/>
          <ac:spMkLst>
            <pc:docMk/>
            <pc:sldMk cId="3609040289" sldId="310"/>
            <ac:spMk id="2" creationId="{C8905D38-BC0D-DFBF-244A-0E7EE5C21A04}"/>
          </ac:spMkLst>
        </pc:spChg>
        <pc:spChg chg="add del mod">
          <ac:chgData name="Lehmann, Naja" userId="8576fe7b-d1cc-4dd2-84d7-fd78c37f197e" providerId="ADAL" clId="{A41E15E9-E4FF-7D4C-8D9B-E2194BF9490F}" dt="2024-05-02T09:19:05.048" v="785" actId="478"/>
          <ac:spMkLst>
            <pc:docMk/>
            <pc:sldMk cId="3609040289" sldId="310"/>
            <ac:spMk id="3" creationId="{9DD24AF3-D95C-9B0B-81EF-A8F019B14D9E}"/>
          </ac:spMkLst>
        </pc:spChg>
        <pc:spChg chg="add mod">
          <ac:chgData name="Lehmann, Naja" userId="8576fe7b-d1cc-4dd2-84d7-fd78c37f197e" providerId="ADAL" clId="{A41E15E9-E4FF-7D4C-8D9B-E2194BF9490F}" dt="2024-05-02T12:09:31.846" v="1139" actId="20577"/>
          <ac:spMkLst>
            <pc:docMk/>
            <pc:sldMk cId="3609040289" sldId="310"/>
            <ac:spMk id="3" creationId="{B541A226-6448-C987-4B1D-3D05E4220E56}"/>
          </ac:spMkLst>
        </pc:spChg>
        <pc:spChg chg="mod">
          <ac:chgData name="Lehmann, Naja" userId="8576fe7b-d1cc-4dd2-84d7-fd78c37f197e" providerId="ADAL" clId="{A41E15E9-E4FF-7D4C-8D9B-E2194BF9490F}" dt="2024-05-02T09:52:32.011" v="878" actId="14100"/>
          <ac:spMkLst>
            <pc:docMk/>
            <pc:sldMk cId="3609040289" sldId="310"/>
            <ac:spMk id="372" creationId="{00000000-0000-0000-0000-000000000000}"/>
          </ac:spMkLst>
        </pc:spChg>
        <pc:spChg chg="del">
          <ac:chgData name="Lehmann, Naja" userId="8576fe7b-d1cc-4dd2-84d7-fd78c37f197e" providerId="ADAL" clId="{A41E15E9-E4FF-7D4C-8D9B-E2194BF9490F}" dt="2024-05-02T09:19:00.848" v="783" actId="478"/>
          <ac:spMkLst>
            <pc:docMk/>
            <pc:sldMk cId="3609040289" sldId="310"/>
            <ac:spMk id="374" creationId="{00000000-0000-0000-0000-000000000000}"/>
          </ac:spMkLst>
        </pc:spChg>
        <pc:spChg chg="mod">
          <ac:chgData name="Lehmann, Naja" userId="8576fe7b-d1cc-4dd2-84d7-fd78c37f197e" providerId="ADAL" clId="{A41E15E9-E4FF-7D4C-8D9B-E2194BF9490F}" dt="2024-05-02T09:52:41.112" v="879" actId="14100"/>
          <ac:spMkLst>
            <pc:docMk/>
            <pc:sldMk cId="3609040289" sldId="310"/>
            <ac:spMk id="375" creationId="{00000000-0000-0000-0000-000000000000}"/>
          </ac:spMkLst>
        </pc:spChg>
        <pc:spChg chg="del">
          <ac:chgData name="Lehmann, Naja" userId="8576fe7b-d1cc-4dd2-84d7-fd78c37f197e" providerId="ADAL" clId="{A41E15E9-E4FF-7D4C-8D9B-E2194BF9490F}" dt="2024-05-02T09:19:03.136" v="784" actId="478"/>
          <ac:spMkLst>
            <pc:docMk/>
            <pc:sldMk cId="3609040289" sldId="310"/>
            <ac:spMk id="377" creationId="{00000000-0000-0000-0000-000000000000}"/>
          </ac:spMkLst>
        </pc:spChg>
        <pc:grpChg chg="mod">
          <ac:chgData name="Lehmann, Naja" userId="8576fe7b-d1cc-4dd2-84d7-fd78c37f197e" providerId="ADAL" clId="{A41E15E9-E4FF-7D4C-8D9B-E2194BF9490F}" dt="2024-05-02T09:19:34.863" v="792" actId="1076"/>
          <ac:grpSpMkLst>
            <pc:docMk/>
            <pc:sldMk cId="3609040289" sldId="310"/>
            <ac:grpSpMk id="378" creationId="{00000000-0000-0000-0000-000000000000}"/>
          </ac:grpSpMkLst>
        </pc:grpChg>
      </pc:sldChg>
      <pc:sldChg chg="addSp delSp modSp mod">
        <pc:chgData name="Lehmann, Naja" userId="8576fe7b-d1cc-4dd2-84d7-fd78c37f197e" providerId="ADAL" clId="{A41E15E9-E4FF-7D4C-8D9B-E2194BF9490F}" dt="2024-05-02T12:11:24.448" v="1193" actId="20577"/>
        <pc:sldMkLst>
          <pc:docMk/>
          <pc:sldMk cId="3661812989" sldId="311"/>
        </pc:sldMkLst>
        <pc:spChg chg="add mod">
          <ac:chgData name="Lehmann, Naja" userId="8576fe7b-d1cc-4dd2-84d7-fd78c37f197e" providerId="ADAL" clId="{A41E15E9-E4FF-7D4C-8D9B-E2194BF9490F}" dt="2024-05-02T12:06:34.522" v="1073"/>
          <ac:spMkLst>
            <pc:docMk/>
            <pc:sldMk cId="3661812989" sldId="311"/>
            <ac:spMk id="2" creationId="{BAC286A2-58EC-068E-406C-52695A0C376C}"/>
          </ac:spMkLst>
        </pc:spChg>
        <pc:spChg chg="add mod">
          <ac:chgData name="Lehmann, Naja" userId="8576fe7b-d1cc-4dd2-84d7-fd78c37f197e" providerId="ADAL" clId="{A41E15E9-E4FF-7D4C-8D9B-E2194BF9490F}" dt="2024-05-02T12:11:24.448" v="1193" actId="20577"/>
          <ac:spMkLst>
            <pc:docMk/>
            <pc:sldMk cId="3661812989" sldId="311"/>
            <ac:spMk id="3" creationId="{19505E6A-F323-CFCE-D0E5-0D52AF32CEEA}"/>
          </ac:spMkLst>
        </pc:spChg>
        <pc:spChg chg="add del mod">
          <ac:chgData name="Lehmann, Naja" userId="8576fe7b-d1cc-4dd2-84d7-fd78c37f197e" providerId="ADAL" clId="{A41E15E9-E4FF-7D4C-8D9B-E2194BF9490F}" dt="2024-05-02T09:53:36.287" v="882" actId="478"/>
          <ac:spMkLst>
            <pc:docMk/>
            <pc:sldMk cId="3661812989" sldId="311"/>
            <ac:spMk id="3" creationId="{526124D8-7334-95BD-C393-4FA8FA736385}"/>
          </ac:spMkLst>
        </pc:spChg>
        <pc:spChg chg="mod">
          <ac:chgData name="Lehmann, Naja" userId="8576fe7b-d1cc-4dd2-84d7-fd78c37f197e" providerId="ADAL" clId="{A41E15E9-E4FF-7D4C-8D9B-E2194BF9490F}" dt="2024-05-02T09:53:39.067" v="883" actId="14100"/>
          <ac:spMkLst>
            <pc:docMk/>
            <pc:sldMk cId="3661812989" sldId="311"/>
            <ac:spMk id="372" creationId="{00000000-0000-0000-0000-000000000000}"/>
          </ac:spMkLst>
        </pc:spChg>
        <pc:spChg chg="del">
          <ac:chgData name="Lehmann, Naja" userId="8576fe7b-d1cc-4dd2-84d7-fd78c37f197e" providerId="ADAL" clId="{A41E15E9-E4FF-7D4C-8D9B-E2194BF9490F}" dt="2024-05-02T09:53:27.815" v="880" actId="478"/>
          <ac:spMkLst>
            <pc:docMk/>
            <pc:sldMk cId="3661812989" sldId="311"/>
            <ac:spMk id="374" creationId="{00000000-0000-0000-0000-000000000000}"/>
          </ac:spMkLst>
        </pc:spChg>
        <pc:spChg chg="mod">
          <ac:chgData name="Lehmann, Naja" userId="8576fe7b-d1cc-4dd2-84d7-fd78c37f197e" providerId="ADAL" clId="{A41E15E9-E4FF-7D4C-8D9B-E2194BF9490F}" dt="2024-05-02T09:54:10.906" v="910" actId="1076"/>
          <ac:spMkLst>
            <pc:docMk/>
            <pc:sldMk cId="3661812989" sldId="311"/>
            <ac:spMk id="375" creationId="{00000000-0000-0000-0000-000000000000}"/>
          </ac:spMkLst>
        </pc:spChg>
        <pc:spChg chg="del">
          <ac:chgData name="Lehmann, Naja" userId="8576fe7b-d1cc-4dd2-84d7-fd78c37f197e" providerId="ADAL" clId="{A41E15E9-E4FF-7D4C-8D9B-E2194BF9490F}" dt="2024-05-02T09:53:34.058" v="881" actId="478"/>
          <ac:spMkLst>
            <pc:docMk/>
            <pc:sldMk cId="3661812989" sldId="311"/>
            <ac:spMk id="377" creationId="{00000000-0000-0000-0000-000000000000}"/>
          </ac:spMkLst>
        </pc:spChg>
        <pc:grpChg chg="mod">
          <ac:chgData name="Lehmann, Naja" userId="8576fe7b-d1cc-4dd2-84d7-fd78c37f197e" providerId="ADAL" clId="{A41E15E9-E4FF-7D4C-8D9B-E2194BF9490F}" dt="2024-05-02T09:54:14.115" v="911" actId="1076"/>
          <ac:grpSpMkLst>
            <pc:docMk/>
            <pc:sldMk cId="3661812989" sldId="311"/>
            <ac:grpSpMk id="378" creationId="{00000000-0000-0000-0000-000000000000}"/>
          </ac:grpSpMkLst>
        </pc:grpChg>
      </pc:sldChg>
      <pc:sldChg chg="addSp delSp modSp mod">
        <pc:chgData name="Lehmann, Naja" userId="8576fe7b-d1cc-4dd2-84d7-fd78c37f197e" providerId="ADAL" clId="{A41E15E9-E4FF-7D4C-8D9B-E2194BF9490F}" dt="2024-05-02T12:11:34.776" v="1199" actId="20577"/>
        <pc:sldMkLst>
          <pc:docMk/>
          <pc:sldMk cId="1575364049" sldId="312"/>
        </pc:sldMkLst>
        <pc:spChg chg="add mod">
          <ac:chgData name="Lehmann, Naja" userId="8576fe7b-d1cc-4dd2-84d7-fd78c37f197e" providerId="ADAL" clId="{A41E15E9-E4FF-7D4C-8D9B-E2194BF9490F}" dt="2024-05-02T12:06:40.788" v="1075"/>
          <ac:spMkLst>
            <pc:docMk/>
            <pc:sldMk cId="1575364049" sldId="312"/>
            <ac:spMk id="2" creationId="{337A5372-251E-7747-CA27-8048AB882CCD}"/>
          </ac:spMkLst>
        </pc:spChg>
        <pc:spChg chg="add mod">
          <ac:chgData name="Lehmann, Naja" userId="8576fe7b-d1cc-4dd2-84d7-fd78c37f197e" providerId="ADAL" clId="{A41E15E9-E4FF-7D4C-8D9B-E2194BF9490F}" dt="2024-05-02T12:11:34.776" v="1199" actId="20577"/>
          <ac:spMkLst>
            <pc:docMk/>
            <pc:sldMk cId="1575364049" sldId="312"/>
            <ac:spMk id="3" creationId="{0D090273-48B6-4417-9BCD-293BC985B52E}"/>
          </ac:spMkLst>
        </pc:spChg>
        <pc:spChg chg="add del mod">
          <ac:chgData name="Lehmann, Naja" userId="8576fe7b-d1cc-4dd2-84d7-fd78c37f197e" providerId="ADAL" clId="{A41E15E9-E4FF-7D4C-8D9B-E2194BF9490F}" dt="2024-05-02T09:55:15.920" v="926" actId="478"/>
          <ac:spMkLst>
            <pc:docMk/>
            <pc:sldMk cId="1575364049" sldId="312"/>
            <ac:spMk id="3" creationId="{831EA395-04DB-E275-3B2E-BB2114ECF2A1}"/>
          </ac:spMkLst>
        </pc:spChg>
        <pc:spChg chg="mod">
          <ac:chgData name="Lehmann, Naja" userId="8576fe7b-d1cc-4dd2-84d7-fd78c37f197e" providerId="ADAL" clId="{A41E15E9-E4FF-7D4C-8D9B-E2194BF9490F}" dt="2024-05-02T09:55:19.984" v="928" actId="14100"/>
          <ac:spMkLst>
            <pc:docMk/>
            <pc:sldMk cId="1575364049" sldId="312"/>
            <ac:spMk id="372" creationId="{00000000-0000-0000-0000-000000000000}"/>
          </ac:spMkLst>
        </pc:spChg>
        <pc:spChg chg="del">
          <ac:chgData name="Lehmann, Naja" userId="8576fe7b-d1cc-4dd2-84d7-fd78c37f197e" providerId="ADAL" clId="{A41E15E9-E4FF-7D4C-8D9B-E2194BF9490F}" dt="2024-05-02T09:55:17.134" v="927" actId="478"/>
          <ac:spMkLst>
            <pc:docMk/>
            <pc:sldMk cId="1575364049" sldId="312"/>
            <ac:spMk id="374" creationId="{00000000-0000-0000-0000-000000000000}"/>
          </ac:spMkLst>
        </pc:spChg>
        <pc:spChg chg="mod">
          <ac:chgData name="Lehmann, Naja" userId="8576fe7b-d1cc-4dd2-84d7-fd78c37f197e" providerId="ADAL" clId="{A41E15E9-E4FF-7D4C-8D9B-E2194BF9490F}" dt="2024-05-02T09:55:46.097" v="933" actId="1076"/>
          <ac:spMkLst>
            <pc:docMk/>
            <pc:sldMk cId="1575364049" sldId="312"/>
            <ac:spMk id="375" creationId="{00000000-0000-0000-0000-000000000000}"/>
          </ac:spMkLst>
        </pc:spChg>
        <pc:spChg chg="del">
          <ac:chgData name="Lehmann, Naja" userId="8576fe7b-d1cc-4dd2-84d7-fd78c37f197e" providerId="ADAL" clId="{A41E15E9-E4FF-7D4C-8D9B-E2194BF9490F}" dt="2024-05-02T09:55:13.913" v="925" actId="478"/>
          <ac:spMkLst>
            <pc:docMk/>
            <pc:sldMk cId="1575364049" sldId="312"/>
            <ac:spMk id="377" creationId="{00000000-0000-0000-0000-000000000000}"/>
          </ac:spMkLst>
        </pc:spChg>
        <pc:grpChg chg="mod">
          <ac:chgData name="Lehmann, Naja" userId="8576fe7b-d1cc-4dd2-84d7-fd78c37f197e" providerId="ADAL" clId="{A41E15E9-E4FF-7D4C-8D9B-E2194BF9490F}" dt="2024-05-02T09:55:49.267" v="934" actId="1076"/>
          <ac:grpSpMkLst>
            <pc:docMk/>
            <pc:sldMk cId="1575364049" sldId="312"/>
            <ac:grpSpMk id="378" creationId="{00000000-0000-0000-0000-000000000000}"/>
          </ac:grpSpMkLst>
        </pc:grpChg>
      </pc:sldChg>
      <pc:sldChg chg="addSp delSp modSp mod">
        <pc:chgData name="Lehmann, Naja" userId="8576fe7b-d1cc-4dd2-84d7-fd78c37f197e" providerId="ADAL" clId="{A41E15E9-E4FF-7D4C-8D9B-E2194BF9490F}" dt="2024-05-02T12:11:39.961" v="1203" actId="20577"/>
        <pc:sldMkLst>
          <pc:docMk/>
          <pc:sldMk cId="2222206198" sldId="313"/>
        </pc:sldMkLst>
        <pc:spChg chg="add mod">
          <ac:chgData name="Lehmann, Naja" userId="8576fe7b-d1cc-4dd2-84d7-fd78c37f197e" providerId="ADAL" clId="{A41E15E9-E4FF-7D4C-8D9B-E2194BF9490F}" dt="2024-05-02T12:06:42.490" v="1076"/>
          <ac:spMkLst>
            <pc:docMk/>
            <pc:sldMk cId="2222206198" sldId="313"/>
            <ac:spMk id="2" creationId="{166DD869-8828-0561-C5F8-24207CA513E2}"/>
          </ac:spMkLst>
        </pc:spChg>
        <pc:spChg chg="add del mod">
          <ac:chgData name="Lehmann, Naja" userId="8576fe7b-d1cc-4dd2-84d7-fd78c37f197e" providerId="ADAL" clId="{A41E15E9-E4FF-7D4C-8D9B-E2194BF9490F}" dt="2024-05-02T09:55:31.489" v="930" actId="478"/>
          <ac:spMkLst>
            <pc:docMk/>
            <pc:sldMk cId="2222206198" sldId="313"/>
            <ac:spMk id="3" creationId="{BF6437F1-51AF-541C-F59D-14BA239105BA}"/>
          </ac:spMkLst>
        </pc:spChg>
        <pc:spChg chg="add mod">
          <ac:chgData name="Lehmann, Naja" userId="8576fe7b-d1cc-4dd2-84d7-fd78c37f197e" providerId="ADAL" clId="{A41E15E9-E4FF-7D4C-8D9B-E2194BF9490F}" dt="2024-05-02T12:11:39.961" v="1203" actId="20577"/>
          <ac:spMkLst>
            <pc:docMk/>
            <pc:sldMk cId="2222206198" sldId="313"/>
            <ac:spMk id="3" creationId="{EEC79EF2-86AE-972D-81CC-B419E26057B9}"/>
          </ac:spMkLst>
        </pc:spChg>
        <pc:spChg chg="mod">
          <ac:chgData name="Lehmann, Naja" userId="8576fe7b-d1cc-4dd2-84d7-fd78c37f197e" providerId="ADAL" clId="{A41E15E9-E4FF-7D4C-8D9B-E2194BF9490F}" dt="2024-05-02T09:55:36.498" v="932" actId="14100"/>
          <ac:spMkLst>
            <pc:docMk/>
            <pc:sldMk cId="2222206198" sldId="313"/>
            <ac:spMk id="372" creationId="{00000000-0000-0000-0000-000000000000}"/>
          </ac:spMkLst>
        </pc:spChg>
        <pc:spChg chg="del">
          <ac:chgData name="Lehmann, Naja" userId="8576fe7b-d1cc-4dd2-84d7-fd78c37f197e" providerId="ADAL" clId="{A41E15E9-E4FF-7D4C-8D9B-E2194BF9490F}" dt="2024-05-02T09:55:33.352" v="931" actId="478"/>
          <ac:spMkLst>
            <pc:docMk/>
            <pc:sldMk cId="2222206198" sldId="313"/>
            <ac:spMk id="374" creationId="{00000000-0000-0000-0000-000000000000}"/>
          </ac:spMkLst>
        </pc:spChg>
        <pc:spChg chg="mod">
          <ac:chgData name="Lehmann, Naja" userId="8576fe7b-d1cc-4dd2-84d7-fd78c37f197e" providerId="ADAL" clId="{A41E15E9-E4FF-7D4C-8D9B-E2194BF9490F}" dt="2024-05-02T09:56:00.017" v="936" actId="1076"/>
          <ac:spMkLst>
            <pc:docMk/>
            <pc:sldMk cId="2222206198" sldId="313"/>
            <ac:spMk id="375" creationId="{00000000-0000-0000-0000-000000000000}"/>
          </ac:spMkLst>
        </pc:spChg>
        <pc:spChg chg="del">
          <ac:chgData name="Lehmann, Naja" userId="8576fe7b-d1cc-4dd2-84d7-fd78c37f197e" providerId="ADAL" clId="{A41E15E9-E4FF-7D4C-8D9B-E2194BF9490F}" dt="2024-05-02T09:55:29.787" v="929" actId="478"/>
          <ac:spMkLst>
            <pc:docMk/>
            <pc:sldMk cId="2222206198" sldId="313"/>
            <ac:spMk id="377" creationId="{00000000-0000-0000-0000-000000000000}"/>
          </ac:spMkLst>
        </pc:spChg>
        <pc:grpChg chg="mod">
          <ac:chgData name="Lehmann, Naja" userId="8576fe7b-d1cc-4dd2-84d7-fd78c37f197e" providerId="ADAL" clId="{A41E15E9-E4FF-7D4C-8D9B-E2194BF9490F}" dt="2024-05-02T09:55:53.643" v="935" actId="1076"/>
          <ac:grpSpMkLst>
            <pc:docMk/>
            <pc:sldMk cId="2222206198" sldId="313"/>
            <ac:grpSpMk id="378" creationId="{00000000-0000-0000-0000-000000000000}"/>
          </ac:grpSpMkLst>
        </pc:grpChg>
      </pc:sldChg>
      <pc:sldChg chg="addSp modSp del mod">
        <pc:chgData name="Lehmann, Naja" userId="8576fe7b-d1cc-4dd2-84d7-fd78c37f197e" providerId="ADAL" clId="{A41E15E9-E4FF-7D4C-8D9B-E2194BF9490F}" dt="2024-05-02T10:03:32.183" v="942" actId="2696"/>
        <pc:sldMkLst>
          <pc:docMk/>
          <pc:sldMk cId="3316471718" sldId="315"/>
        </pc:sldMkLst>
        <pc:spChg chg="mod">
          <ac:chgData name="Lehmann, Naja" userId="8576fe7b-d1cc-4dd2-84d7-fd78c37f197e" providerId="ADAL" clId="{A41E15E9-E4FF-7D4C-8D9B-E2194BF9490F}" dt="2024-05-02T09:54:32.397" v="912" actId="20577"/>
          <ac:spMkLst>
            <pc:docMk/>
            <pc:sldMk cId="3316471718" sldId="315"/>
            <ac:spMk id="2" creationId="{C0C138B6-8FE1-562C-A550-BF377CDE4AFD}"/>
          </ac:spMkLst>
        </pc:spChg>
        <pc:spChg chg="add mod">
          <ac:chgData name="Lehmann, Naja" userId="8576fe7b-d1cc-4dd2-84d7-fd78c37f197e" providerId="ADAL" clId="{A41E15E9-E4FF-7D4C-8D9B-E2194BF9490F}" dt="2024-05-02T09:00:26.282" v="274"/>
          <ac:spMkLst>
            <pc:docMk/>
            <pc:sldMk cId="3316471718" sldId="315"/>
            <ac:spMk id="3" creationId="{B1FA91B1-CCE7-AE46-D123-9DBBF8721A67}"/>
          </ac:spMkLst>
        </pc:spChg>
        <pc:spChg chg="add mod">
          <ac:chgData name="Lehmann, Naja" userId="8576fe7b-d1cc-4dd2-84d7-fd78c37f197e" providerId="ADAL" clId="{A41E15E9-E4FF-7D4C-8D9B-E2194BF9490F}" dt="2024-05-02T09:01:44.570" v="288" actId="20577"/>
          <ac:spMkLst>
            <pc:docMk/>
            <pc:sldMk cId="3316471718" sldId="315"/>
            <ac:spMk id="4" creationId="{6678236E-D56F-46FE-EA10-C0EADC65F953}"/>
          </ac:spMkLst>
        </pc:spChg>
        <pc:spChg chg="mod">
          <ac:chgData name="Lehmann, Naja" userId="8576fe7b-d1cc-4dd2-84d7-fd78c37f197e" providerId="ADAL" clId="{A41E15E9-E4FF-7D4C-8D9B-E2194BF9490F}" dt="2024-05-02T09:05:31.268" v="589" actId="14100"/>
          <ac:spMkLst>
            <pc:docMk/>
            <pc:sldMk cId="3316471718" sldId="315"/>
            <ac:spMk id="424" creationId="{00000000-0000-0000-0000-000000000000}"/>
          </ac:spMkLst>
        </pc:spChg>
        <pc:spChg chg="mod">
          <ac:chgData name="Lehmann, Naja" userId="8576fe7b-d1cc-4dd2-84d7-fd78c37f197e" providerId="ADAL" clId="{A41E15E9-E4FF-7D4C-8D9B-E2194BF9490F}" dt="2024-05-02T09:05:50.888" v="597" actId="14100"/>
          <ac:spMkLst>
            <pc:docMk/>
            <pc:sldMk cId="3316471718" sldId="315"/>
            <ac:spMk id="425" creationId="{00000000-0000-0000-0000-000000000000}"/>
          </ac:spMkLst>
        </pc:spChg>
        <pc:spChg chg="mod">
          <ac:chgData name="Lehmann, Naja" userId="8576fe7b-d1cc-4dd2-84d7-fd78c37f197e" providerId="ADAL" clId="{A41E15E9-E4FF-7D4C-8D9B-E2194BF9490F}" dt="2024-05-02T09:05:47.139" v="596" actId="1076"/>
          <ac:spMkLst>
            <pc:docMk/>
            <pc:sldMk cId="3316471718" sldId="315"/>
            <ac:spMk id="426" creationId="{00000000-0000-0000-0000-000000000000}"/>
          </ac:spMkLst>
        </pc:spChg>
        <pc:picChg chg="mod">
          <ac:chgData name="Lehmann, Naja" userId="8576fe7b-d1cc-4dd2-84d7-fd78c37f197e" providerId="ADAL" clId="{A41E15E9-E4FF-7D4C-8D9B-E2194BF9490F}" dt="2024-05-02T09:06:29.554" v="604" actId="1076"/>
          <ac:picMkLst>
            <pc:docMk/>
            <pc:sldMk cId="3316471718" sldId="315"/>
            <ac:picMk id="1026" creationId="{D23F5AF1-1BF4-162C-BB2C-FCFC16807816}"/>
          </ac:picMkLst>
        </pc:picChg>
      </pc:sldChg>
      <pc:sldChg chg="addSp modSp del mod">
        <pc:chgData name="Lehmann, Naja" userId="8576fe7b-d1cc-4dd2-84d7-fd78c37f197e" providerId="ADAL" clId="{A41E15E9-E4FF-7D4C-8D9B-E2194BF9490F}" dt="2024-05-02T10:03:27.646" v="941" actId="2696"/>
        <pc:sldMkLst>
          <pc:docMk/>
          <pc:sldMk cId="102272045" sldId="316"/>
        </pc:sldMkLst>
        <pc:spChg chg="add mod">
          <ac:chgData name="Lehmann, Naja" userId="8576fe7b-d1cc-4dd2-84d7-fd78c37f197e" providerId="ADAL" clId="{A41E15E9-E4FF-7D4C-8D9B-E2194BF9490F}" dt="2024-05-02T09:08:17.198" v="615"/>
          <ac:spMkLst>
            <pc:docMk/>
            <pc:sldMk cId="102272045" sldId="316"/>
            <ac:spMk id="2" creationId="{42FC9DA0-6108-2314-AD5B-316CB5B11A7A}"/>
          </ac:spMkLst>
        </pc:spChg>
        <pc:spChg chg="add mod">
          <ac:chgData name="Lehmann, Naja" userId="8576fe7b-d1cc-4dd2-84d7-fd78c37f197e" providerId="ADAL" clId="{A41E15E9-E4FF-7D4C-8D9B-E2194BF9490F}" dt="2024-05-02T09:08:20.090" v="618" actId="20577"/>
          <ac:spMkLst>
            <pc:docMk/>
            <pc:sldMk cId="102272045" sldId="316"/>
            <ac:spMk id="3" creationId="{EFEAE79D-7059-BD98-54FC-D5A6CAE8E7D8}"/>
          </ac:spMkLst>
        </pc:spChg>
        <pc:spChg chg="mod">
          <ac:chgData name="Lehmann, Naja" userId="8576fe7b-d1cc-4dd2-84d7-fd78c37f197e" providerId="ADAL" clId="{A41E15E9-E4FF-7D4C-8D9B-E2194BF9490F}" dt="2024-05-02T09:07:27.012" v="612" actId="14100"/>
          <ac:spMkLst>
            <pc:docMk/>
            <pc:sldMk cId="102272045" sldId="316"/>
            <ac:spMk id="463" creationId="{00000000-0000-0000-0000-000000000000}"/>
          </ac:spMkLst>
        </pc:spChg>
        <pc:spChg chg="mod">
          <ac:chgData name="Lehmann, Naja" userId="8576fe7b-d1cc-4dd2-84d7-fd78c37f197e" providerId="ADAL" clId="{A41E15E9-E4FF-7D4C-8D9B-E2194BF9490F}" dt="2024-05-02T09:06:56.755" v="606" actId="14100"/>
          <ac:spMkLst>
            <pc:docMk/>
            <pc:sldMk cId="102272045" sldId="316"/>
            <ac:spMk id="464" creationId="{00000000-0000-0000-0000-000000000000}"/>
          </ac:spMkLst>
        </pc:spChg>
        <pc:spChg chg="mod">
          <ac:chgData name="Lehmann, Naja" userId="8576fe7b-d1cc-4dd2-84d7-fd78c37f197e" providerId="ADAL" clId="{A41E15E9-E4FF-7D4C-8D9B-E2194BF9490F}" dt="2024-05-02T09:07:21.770" v="611" actId="1076"/>
          <ac:spMkLst>
            <pc:docMk/>
            <pc:sldMk cId="102272045" sldId="316"/>
            <ac:spMk id="465" creationId="{00000000-0000-0000-0000-000000000000}"/>
          </ac:spMkLst>
        </pc:spChg>
        <pc:spChg chg="mod">
          <ac:chgData name="Lehmann, Naja" userId="8576fe7b-d1cc-4dd2-84d7-fd78c37f197e" providerId="ADAL" clId="{A41E15E9-E4FF-7D4C-8D9B-E2194BF9490F}" dt="2024-05-02T09:11:08.735" v="771" actId="20577"/>
          <ac:spMkLst>
            <pc:docMk/>
            <pc:sldMk cId="102272045" sldId="316"/>
            <ac:spMk id="466" creationId="{00000000-0000-0000-0000-000000000000}"/>
          </ac:spMkLst>
        </pc:spChg>
        <pc:picChg chg="mod">
          <ac:chgData name="Lehmann, Naja" userId="8576fe7b-d1cc-4dd2-84d7-fd78c37f197e" providerId="ADAL" clId="{A41E15E9-E4FF-7D4C-8D9B-E2194BF9490F}" dt="2024-05-02T09:11:29.196" v="774" actId="1076"/>
          <ac:picMkLst>
            <pc:docMk/>
            <pc:sldMk cId="102272045" sldId="316"/>
            <ac:picMk id="2050" creationId="{9610D4BD-29CF-80D4-2AAB-3260F9EC811C}"/>
          </ac:picMkLst>
        </pc:picChg>
      </pc:sldChg>
      <pc:sldChg chg="addSp modSp del mod">
        <pc:chgData name="Lehmann, Naja" userId="8576fe7b-d1cc-4dd2-84d7-fd78c37f197e" providerId="ADAL" clId="{A41E15E9-E4FF-7D4C-8D9B-E2194BF9490F}" dt="2024-05-02T10:03:51.650" v="943" actId="2696"/>
        <pc:sldMkLst>
          <pc:docMk/>
          <pc:sldMk cId="2115885773" sldId="317"/>
        </pc:sldMkLst>
        <pc:spChg chg="add mod">
          <ac:chgData name="Lehmann, Naja" userId="8576fe7b-d1cc-4dd2-84d7-fd78c37f197e" providerId="ADAL" clId="{A41E15E9-E4FF-7D4C-8D9B-E2194BF9490F}" dt="2024-05-02T09:12:13.405" v="775"/>
          <ac:spMkLst>
            <pc:docMk/>
            <pc:sldMk cId="2115885773" sldId="317"/>
            <ac:spMk id="2" creationId="{08EDEB19-8CAA-2737-0B0F-862094C83A35}"/>
          </ac:spMkLst>
        </pc:spChg>
        <pc:spChg chg="add mod">
          <ac:chgData name="Lehmann, Naja" userId="8576fe7b-d1cc-4dd2-84d7-fd78c37f197e" providerId="ADAL" clId="{A41E15E9-E4FF-7D4C-8D9B-E2194BF9490F}" dt="2024-05-02T09:12:13.405" v="775"/>
          <ac:spMkLst>
            <pc:docMk/>
            <pc:sldMk cId="2115885773" sldId="317"/>
            <ac:spMk id="3" creationId="{8B3A124F-A811-068C-E478-6C1E67413057}"/>
          </ac:spMkLst>
        </pc:spChg>
        <pc:spChg chg="mod">
          <ac:chgData name="Lehmann, Naja" userId="8576fe7b-d1cc-4dd2-84d7-fd78c37f197e" providerId="ADAL" clId="{A41E15E9-E4FF-7D4C-8D9B-E2194BF9490F}" dt="2024-05-02T09:12:42.882" v="781" actId="14100"/>
          <ac:spMkLst>
            <pc:docMk/>
            <pc:sldMk cId="2115885773" sldId="317"/>
            <ac:spMk id="4" creationId="{565E6E74-B497-CB0D-C4E7-1F5BD3587B2D}"/>
          </ac:spMkLst>
        </pc:spChg>
        <pc:spChg chg="mod">
          <ac:chgData name="Lehmann, Naja" userId="8576fe7b-d1cc-4dd2-84d7-fd78c37f197e" providerId="ADAL" clId="{A41E15E9-E4FF-7D4C-8D9B-E2194BF9490F}" dt="2024-05-02T09:12:49.478" v="782" actId="14100"/>
          <ac:spMkLst>
            <pc:docMk/>
            <pc:sldMk cId="2115885773" sldId="317"/>
            <ac:spMk id="424" creationId="{00000000-0000-0000-0000-000000000000}"/>
          </ac:spMkLst>
        </pc:spChg>
        <pc:spChg chg="mod">
          <ac:chgData name="Lehmann, Naja" userId="8576fe7b-d1cc-4dd2-84d7-fd78c37f197e" providerId="ADAL" clId="{A41E15E9-E4FF-7D4C-8D9B-E2194BF9490F}" dt="2024-05-02T09:12:34.543" v="779" actId="14100"/>
          <ac:spMkLst>
            <pc:docMk/>
            <pc:sldMk cId="2115885773" sldId="317"/>
            <ac:spMk id="425" creationId="{00000000-0000-0000-0000-000000000000}"/>
          </ac:spMkLst>
        </pc:spChg>
        <pc:spChg chg="mod">
          <ac:chgData name="Lehmann, Naja" userId="8576fe7b-d1cc-4dd2-84d7-fd78c37f197e" providerId="ADAL" clId="{A41E15E9-E4FF-7D4C-8D9B-E2194BF9490F}" dt="2024-05-02T09:12:24.643" v="778" actId="14100"/>
          <ac:spMkLst>
            <pc:docMk/>
            <pc:sldMk cId="2115885773" sldId="317"/>
            <ac:spMk id="426" creationId="{00000000-0000-0000-0000-000000000000}"/>
          </ac:spMkLst>
        </pc:spChg>
      </pc:sldChg>
      <pc:sldChg chg="del">
        <pc:chgData name="Lehmann, Naja" userId="8576fe7b-d1cc-4dd2-84d7-fd78c37f197e" providerId="ADAL" clId="{A41E15E9-E4FF-7D4C-8D9B-E2194BF9490F}" dt="2024-05-02T10:04:23.913" v="944" actId="2696"/>
        <pc:sldMkLst>
          <pc:docMk/>
          <pc:sldMk cId="1929290593" sldId="318"/>
        </pc:sldMkLst>
      </pc:sldChg>
      <pc:sldChg chg="addSp modSp mod">
        <pc:chgData name="Lehmann, Naja" userId="8576fe7b-d1cc-4dd2-84d7-fd78c37f197e" providerId="ADAL" clId="{A41E15E9-E4FF-7D4C-8D9B-E2194BF9490F}" dt="2024-05-02T08:53:59.771" v="15" actId="20577"/>
        <pc:sldMkLst>
          <pc:docMk/>
          <pc:sldMk cId="3321303937" sldId="319"/>
        </pc:sldMkLst>
        <pc:spChg chg="add mod">
          <ac:chgData name="Lehmann, Naja" userId="8576fe7b-d1cc-4dd2-84d7-fd78c37f197e" providerId="ADAL" clId="{A41E15E9-E4FF-7D4C-8D9B-E2194BF9490F}" dt="2024-05-02T08:53:57.184" v="14"/>
          <ac:spMkLst>
            <pc:docMk/>
            <pc:sldMk cId="3321303937" sldId="319"/>
            <ac:spMk id="2" creationId="{818052C2-036E-01FC-AA4D-FDE98B391BC0}"/>
          </ac:spMkLst>
        </pc:spChg>
        <pc:spChg chg="add mod">
          <ac:chgData name="Lehmann, Naja" userId="8576fe7b-d1cc-4dd2-84d7-fd78c37f197e" providerId="ADAL" clId="{A41E15E9-E4FF-7D4C-8D9B-E2194BF9490F}" dt="2024-05-02T08:53:59.771" v="15" actId="20577"/>
          <ac:spMkLst>
            <pc:docMk/>
            <pc:sldMk cId="3321303937" sldId="319"/>
            <ac:spMk id="3" creationId="{CBED05E9-D347-F844-4B9D-0960876FB2E5}"/>
          </ac:spMkLst>
        </pc:spChg>
      </pc:sldChg>
      <pc:sldChg chg="mod modShow">
        <pc:chgData name="Lehmann, Naja" userId="8576fe7b-d1cc-4dd2-84d7-fd78c37f197e" providerId="ADAL" clId="{A41E15E9-E4FF-7D4C-8D9B-E2194BF9490F}" dt="2024-05-02T10:12:04.416" v="1038" actId="729"/>
        <pc:sldMkLst>
          <pc:docMk/>
          <pc:sldMk cId="4056336345" sldId="320"/>
        </pc:sldMkLst>
      </pc:sldChg>
      <pc:sldChg chg="mod modShow">
        <pc:chgData name="Lehmann, Naja" userId="8576fe7b-d1cc-4dd2-84d7-fd78c37f197e" providerId="ADAL" clId="{A41E15E9-E4FF-7D4C-8D9B-E2194BF9490F}" dt="2024-05-02T10:12:17.201" v="1039" actId="729"/>
        <pc:sldMkLst>
          <pc:docMk/>
          <pc:sldMk cId="2368819292" sldId="321"/>
        </pc:sldMkLst>
      </pc:sldChg>
      <pc:sldChg chg="addSp modSp mod">
        <pc:chgData name="Lehmann, Naja" userId="8576fe7b-d1cc-4dd2-84d7-fd78c37f197e" providerId="ADAL" clId="{A41E15E9-E4FF-7D4C-8D9B-E2194BF9490F}" dt="2024-05-02T12:21:47.621" v="1252" actId="20577"/>
        <pc:sldMkLst>
          <pc:docMk/>
          <pc:sldMk cId="3155085458" sldId="322"/>
        </pc:sldMkLst>
        <pc:spChg chg="add mod">
          <ac:chgData name="Lehmann, Naja" userId="8576fe7b-d1cc-4dd2-84d7-fd78c37f197e" providerId="ADAL" clId="{A41E15E9-E4FF-7D4C-8D9B-E2194BF9490F}" dt="2024-05-02T12:06:44.388" v="1077"/>
          <ac:spMkLst>
            <pc:docMk/>
            <pc:sldMk cId="3155085458" sldId="322"/>
            <ac:spMk id="2" creationId="{D8A917C4-5539-A1BE-E351-A93DAE606DB7}"/>
          </ac:spMkLst>
        </pc:spChg>
        <pc:spChg chg="add mod">
          <ac:chgData name="Lehmann, Naja" userId="8576fe7b-d1cc-4dd2-84d7-fd78c37f197e" providerId="ADAL" clId="{A41E15E9-E4FF-7D4C-8D9B-E2194BF9490F}" dt="2024-05-02T12:11:44.487" v="1207" actId="20577"/>
          <ac:spMkLst>
            <pc:docMk/>
            <pc:sldMk cId="3155085458" sldId="322"/>
            <ac:spMk id="3" creationId="{A20A6A11-4C50-BB10-5E79-3731A48E40C9}"/>
          </ac:spMkLst>
        </pc:spChg>
        <pc:spChg chg="mod">
          <ac:chgData name="Lehmann, Naja" userId="8576fe7b-d1cc-4dd2-84d7-fd78c37f197e" providerId="ADAL" clId="{A41E15E9-E4FF-7D4C-8D9B-E2194BF9490F}" dt="2024-05-02T12:21:35.033" v="1250" actId="20577"/>
          <ac:spMkLst>
            <pc:docMk/>
            <pc:sldMk cId="3155085458" sldId="322"/>
            <ac:spMk id="310" creationId="{00000000-0000-0000-0000-000000000000}"/>
          </ac:spMkLst>
        </pc:spChg>
        <pc:spChg chg="mod">
          <ac:chgData name="Lehmann, Naja" userId="8576fe7b-d1cc-4dd2-84d7-fd78c37f197e" providerId="ADAL" clId="{A41E15E9-E4FF-7D4C-8D9B-E2194BF9490F}" dt="2024-05-02T12:21:47.621" v="1252" actId="20577"/>
          <ac:spMkLst>
            <pc:docMk/>
            <pc:sldMk cId="3155085458" sldId="322"/>
            <ac:spMk id="312" creationId="{00000000-0000-0000-0000-000000000000}"/>
          </ac:spMkLst>
        </pc:spChg>
        <pc:spChg chg="mod">
          <ac:chgData name="Lehmann, Naja" userId="8576fe7b-d1cc-4dd2-84d7-fd78c37f197e" providerId="ADAL" clId="{A41E15E9-E4FF-7D4C-8D9B-E2194BF9490F}" dt="2024-05-02T12:21:42.346" v="1251" actId="20577"/>
          <ac:spMkLst>
            <pc:docMk/>
            <pc:sldMk cId="3155085458" sldId="322"/>
            <ac:spMk id="314" creationId="{00000000-0000-0000-0000-000000000000}"/>
          </ac:spMkLst>
        </pc:spChg>
      </pc:sldChg>
      <pc:sldChg chg="addSp modSp mod modShow">
        <pc:chgData name="Lehmann, Naja" userId="8576fe7b-d1cc-4dd2-84d7-fd78c37f197e" providerId="ADAL" clId="{A41E15E9-E4FF-7D4C-8D9B-E2194BF9490F}" dt="2024-05-02T12:09:05.133" v="1133" actId="729"/>
        <pc:sldMkLst>
          <pc:docMk/>
          <pc:sldMk cId="671657144" sldId="323"/>
        </pc:sldMkLst>
        <pc:spChg chg="add mod">
          <ac:chgData name="Lehmann, Naja" userId="8576fe7b-d1cc-4dd2-84d7-fd78c37f197e" providerId="ADAL" clId="{A41E15E9-E4FF-7D4C-8D9B-E2194BF9490F}" dt="2024-05-02T12:06:53.242" v="1081" actId="1036"/>
          <ac:spMkLst>
            <pc:docMk/>
            <pc:sldMk cId="671657144" sldId="323"/>
            <ac:spMk id="2" creationId="{B1682065-00D6-8F26-E460-EEE8AA412C1D}"/>
          </ac:spMkLst>
        </pc:spChg>
        <pc:spChg chg="add mod">
          <ac:chgData name="Lehmann, Naja" userId="8576fe7b-d1cc-4dd2-84d7-fd78c37f197e" providerId="ADAL" clId="{A41E15E9-E4FF-7D4C-8D9B-E2194BF9490F}" dt="2024-05-02T12:06:53.242" v="1081" actId="1036"/>
          <ac:spMkLst>
            <pc:docMk/>
            <pc:sldMk cId="671657144" sldId="323"/>
            <ac:spMk id="3" creationId="{1609F0B2-702B-6FAE-22B5-53C46B694D7F}"/>
          </ac:spMkLst>
        </pc:spChg>
        <pc:spChg chg="mod">
          <ac:chgData name="Lehmann, Naja" userId="8576fe7b-d1cc-4dd2-84d7-fd78c37f197e" providerId="ADAL" clId="{A41E15E9-E4FF-7D4C-8D9B-E2194BF9490F}" dt="2024-05-02T10:14:11.578" v="1042" actId="20577"/>
          <ac:spMkLst>
            <pc:docMk/>
            <pc:sldMk cId="671657144" sldId="323"/>
            <ac:spMk id="580" creationId="{00000000-0000-0000-0000-000000000000}"/>
          </ac:spMkLst>
        </pc:spChg>
      </pc:sldChg>
      <pc:sldChg chg="addSp modSp mod">
        <pc:chgData name="Lehmann, Naja" userId="8576fe7b-d1cc-4dd2-84d7-fd78c37f197e" providerId="ADAL" clId="{A41E15E9-E4FF-7D4C-8D9B-E2194BF9490F}" dt="2024-05-02T12:22:52.936" v="1265" actId="20577"/>
        <pc:sldMkLst>
          <pc:docMk/>
          <pc:sldMk cId="2342773747" sldId="324"/>
        </pc:sldMkLst>
        <pc:spChg chg="add mod">
          <ac:chgData name="Lehmann, Naja" userId="8576fe7b-d1cc-4dd2-84d7-fd78c37f197e" providerId="ADAL" clId="{A41E15E9-E4FF-7D4C-8D9B-E2194BF9490F}" dt="2024-05-02T12:06:47.453" v="1078"/>
          <ac:spMkLst>
            <pc:docMk/>
            <pc:sldMk cId="2342773747" sldId="324"/>
            <ac:spMk id="50" creationId="{C03E489A-2EB5-7244-43E5-B53F69B44E06}"/>
          </ac:spMkLst>
        </pc:spChg>
        <pc:spChg chg="add mod">
          <ac:chgData name="Lehmann, Naja" userId="8576fe7b-d1cc-4dd2-84d7-fd78c37f197e" providerId="ADAL" clId="{A41E15E9-E4FF-7D4C-8D9B-E2194BF9490F}" dt="2024-05-02T12:11:50.111" v="1211" actId="20577"/>
          <ac:spMkLst>
            <pc:docMk/>
            <pc:sldMk cId="2342773747" sldId="324"/>
            <ac:spMk id="51" creationId="{A0336193-5137-0493-D60A-66D8C3608616}"/>
          </ac:spMkLst>
        </pc:spChg>
        <pc:spChg chg="mod">
          <ac:chgData name="Lehmann, Naja" userId="8576fe7b-d1cc-4dd2-84d7-fd78c37f197e" providerId="ADAL" clId="{A41E15E9-E4FF-7D4C-8D9B-E2194BF9490F}" dt="2024-05-02T12:22:30.685" v="1262" actId="1076"/>
          <ac:spMkLst>
            <pc:docMk/>
            <pc:sldMk cId="2342773747" sldId="324"/>
            <ac:spMk id="306" creationId="{00000000-0000-0000-0000-000000000000}"/>
          </ac:spMkLst>
        </pc:spChg>
        <pc:spChg chg="mod">
          <ac:chgData name="Lehmann, Naja" userId="8576fe7b-d1cc-4dd2-84d7-fd78c37f197e" providerId="ADAL" clId="{A41E15E9-E4FF-7D4C-8D9B-E2194BF9490F}" dt="2024-05-02T12:22:11.427" v="1256" actId="14100"/>
          <ac:spMkLst>
            <pc:docMk/>
            <pc:sldMk cId="2342773747" sldId="324"/>
            <ac:spMk id="307" creationId="{00000000-0000-0000-0000-000000000000}"/>
          </ac:spMkLst>
        </pc:spChg>
        <pc:spChg chg="mod">
          <ac:chgData name="Lehmann, Naja" userId="8576fe7b-d1cc-4dd2-84d7-fd78c37f197e" providerId="ADAL" clId="{A41E15E9-E4FF-7D4C-8D9B-E2194BF9490F}" dt="2024-05-02T12:21:59.520" v="1254" actId="20577"/>
          <ac:spMkLst>
            <pc:docMk/>
            <pc:sldMk cId="2342773747" sldId="324"/>
            <ac:spMk id="310" creationId="{00000000-0000-0000-0000-000000000000}"/>
          </ac:spMkLst>
        </pc:spChg>
        <pc:spChg chg="mod">
          <ac:chgData name="Lehmann, Naja" userId="8576fe7b-d1cc-4dd2-84d7-fd78c37f197e" providerId="ADAL" clId="{A41E15E9-E4FF-7D4C-8D9B-E2194BF9490F}" dt="2024-05-02T12:22:52.936" v="1265" actId="20577"/>
          <ac:spMkLst>
            <pc:docMk/>
            <pc:sldMk cId="2342773747" sldId="324"/>
            <ac:spMk id="312" creationId="{00000000-0000-0000-0000-000000000000}"/>
          </ac:spMkLst>
        </pc:spChg>
        <pc:spChg chg="mod">
          <ac:chgData name="Lehmann, Naja" userId="8576fe7b-d1cc-4dd2-84d7-fd78c37f197e" providerId="ADAL" clId="{A41E15E9-E4FF-7D4C-8D9B-E2194BF9490F}" dt="2024-05-02T12:22:44.850" v="1263" actId="20577"/>
          <ac:spMkLst>
            <pc:docMk/>
            <pc:sldMk cId="2342773747" sldId="324"/>
            <ac:spMk id="314" creationId="{00000000-0000-0000-0000-000000000000}"/>
          </ac:spMkLst>
        </pc:spChg>
      </pc:sldChg>
      <pc:sldChg chg="addSp delSp modSp mod">
        <pc:chgData name="Lehmann, Naja" userId="8576fe7b-d1cc-4dd2-84d7-fd78c37f197e" providerId="ADAL" clId="{A41E15E9-E4FF-7D4C-8D9B-E2194BF9490F}" dt="2024-05-02T12:12:42.430" v="1217" actId="20577"/>
        <pc:sldMkLst>
          <pc:docMk/>
          <pc:sldMk cId="3664477128" sldId="325"/>
        </pc:sldMkLst>
        <pc:spChg chg="add del">
          <ac:chgData name="Lehmann, Naja" userId="8576fe7b-d1cc-4dd2-84d7-fd78c37f197e" providerId="ADAL" clId="{A41E15E9-E4FF-7D4C-8D9B-E2194BF9490F}" dt="2024-05-02T09:00:05.743" v="268" actId="22"/>
          <ac:spMkLst>
            <pc:docMk/>
            <pc:sldMk cId="3664477128" sldId="325"/>
            <ac:spMk id="3" creationId="{1C717758-D194-D332-59B7-9B8FE213A31E}"/>
          </ac:spMkLst>
        </pc:spChg>
        <pc:spChg chg="add mod">
          <ac:chgData name="Lehmann, Naja" userId="8576fe7b-d1cc-4dd2-84d7-fd78c37f197e" providerId="ADAL" clId="{A41E15E9-E4FF-7D4C-8D9B-E2194BF9490F}" dt="2024-05-02T09:00:14.286" v="269"/>
          <ac:spMkLst>
            <pc:docMk/>
            <pc:sldMk cId="3664477128" sldId="325"/>
            <ac:spMk id="4" creationId="{7CECE568-3CEF-A87E-B280-15C4C10337E7}"/>
          </ac:spMkLst>
        </pc:spChg>
        <pc:spChg chg="add mod">
          <ac:chgData name="Lehmann, Naja" userId="8576fe7b-d1cc-4dd2-84d7-fd78c37f197e" providerId="ADAL" clId="{A41E15E9-E4FF-7D4C-8D9B-E2194BF9490F}" dt="2024-05-02T09:00:36.348" v="276" actId="20577"/>
          <ac:spMkLst>
            <pc:docMk/>
            <pc:sldMk cId="3664477128" sldId="325"/>
            <ac:spMk id="5" creationId="{AC5F4519-540E-011B-AA2C-D155C3B33F7A}"/>
          </ac:spMkLst>
        </pc:spChg>
        <pc:spChg chg="mod">
          <ac:chgData name="Lehmann, Naja" userId="8576fe7b-d1cc-4dd2-84d7-fd78c37f197e" providerId="ADAL" clId="{A41E15E9-E4FF-7D4C-8D9B-E2194BF9490F}" dt="2024-05-02T12:12:42.430" v="1217" actId="20577"/>
          <ac:spMkLst>
            <pc:docMk/>
            <pc:sldMk cId="3664477128" sldId="325"/>
            <ac:spMk id="1007" creationId="{00000000-0000-0000-0000-000000000000}"/>
          </ac:spMkLst>
        </pc:spChg>
      </pc:sldChg>
      <pc:sldChg chg="addSp modSp mod">
        <pc:chgData name="Lehmann, Naja" userId="8576fe7b-d1cc-4dd2-84d7-fd78c37f197e" providerId="ADAL" clId="{A41E15E9-E4FF-7D4C-8D9B-E2194BF9490F}" dt="2024-05-02T12:12:48.016" v="1218" actId="20577"/>
        <pc:sldMkLst>
          <pc:docMk/>
          <pc:sldMk cId="3409480662" sldId="326"/>
        </pc:sldMkLst>
        <pc:spChg chg="add mod">
          <ac:chgData name="Lehmann, Naja" userId="8576fe7b-d1cc-4dd2-84d7-fd78c37f197e" providerId="ADAL" clId="{A41E15E9-E4FF-7D4C-8D9B-E2194BF9490F}" dt="2024-05-02T09:00:19.353" v="272" actId="1036"/>
          <ac:spMkLst>
            <pc:docMk/>
            <pc:sldMk cId="3409480662" sldId="326"/>
            <ac:spMk id="2" creationId="{5CF67A0F-A5EB-FD38-B963-28623C947C19}"/>
          </ac:spMkLst>
        </pc:spChg>
        <pc:spChg chg="add mod">
          <ac:chgData name="Lehmann, Naja" userId="8576fe7b-d1cc-4dd2-84d7-fd78c37f197e" providerId="ADAL" clId="{A41E15E9-E4FF-7D4C-8D9B-E2194BF9490F}" dt="2024-05-02T09:00:41.586" v="278" actId="20577"/>
          <ac:spMkLst>
            <pc:docMk/>
            <pc:sldMk cId="3409480662" sldId="326"/>
            <ac:spMk id="3" creationId="{C2B97ED9-DD02-B70E-75E8-A8655EE165DA}"/>
          </ac:spMkLst>
        </pc:spChg>
        <pc:spChg chg="mod">
          <ac:chgData name="Lehmann, Naja" userId="8576fe7b-d1cc-4dd2-84d7-fd78c37f197e" providerId="ADAL" clId="{A41E15E9-E4FF-7D4C-8D9B-E2194BF9490F}" dt="2024-05-02T12:12:48.016" v="1218" actId="20577"/>
          <ac:spMkLst>
            <pc:docMk/>
            <pc:sldMk cId="3409480662" sldId="326"/>
            <ac:spMk id="1009" creationId="{00000000-0000-0000-0000-000000000000}"/>
          </ac:spMkLst>
        </pc:spChg>
      </pc:sldChg>
      <pc:sldChg chg="addSp modSp mod">
        <pc:chgData name="Lehmann, Naja" userId="8576fe7b-d1cc-4dd2-84d7-fd78c37f197e" providerId="ADAL" clId="{A41E15E9-E4FF-7D4C-8D9B-E2194BF9490F}" dt="2024-05-02T12:14:26.849" v="1223" actId="14100"/>
        <pc:sldMkLst>
          <pc:docMk/>
          <pc:sldMk cId="89554745" sldId="329"/>
        </pc:sldMkLst>
        <pc:spChg chg="add mod">
          <ac:chgData name="Lehmann, Naja" userId="8576fe7b-d1cc-4dd2-84d7-fd78c37f197e" providerId="ADAL" clId="{A41E15E9-E4FF-7D4C-8D9B-E2194BF9490F}" dt="2024-05-02T12:06:18.452" v="1066"/>
          <ac:spMkLst>
            <pc:docMk/>
            <pc:sldMk cId="89554745" sldId="329"/>
            <ac:spMk id="4" creationId="{184CD935-0625-D8CB-48BE-0F80F19F9D77}"/>
          </ac:spMkLst>
        </pc:spChg>
        <pc:spChg chg="add mod">
          <ac:chgData name="Lehmann, Naja" userId="8576fe7b-d1cc-4dd2-84d7-fd78c37f197e" providerId="ADAL" clId="{A41E15E9-E4FF-7D4C-8D9B-E2194BF9490F}" dt="2024-05-02T12:10:16.591" v="1159" actId="20577"/>
          <ac:spMkLst>
            <pc:docMk/>
            <pc:sldMk cId="89554745" sldId="329"/>
            <ac:spMk id="6" creationId="{42E5FEAA-E88A-4F22-7001-53BE2C1066AC}"/>
          </ac:spMkLst>
        </pc:spChg>
        <pc:picChg chg="mod">
          <ac:chgData name="Lehmann, Naja" userId="8576fe7b-d1cc-4dd2-84d7-fd78c37f197e" providerId="ADAL" clId="{A41E15E9-E4FF-7D4C-8D9B-E2194BF9490F}" dt="2024-05-02T12:14:26.849" v="1223" actId="14100"/>
          <ac:picMkLst>
            <pc:docMk/>
            <pc:sldMk cId="89554745" sldId="329"/>
            <ac:picMk id="20" creationId="{076F60D6-2F05-BB62-D56D-D14195FFEE1F}"/>
          </ac:picMkLst>
        </pc:picChg>
      </pc:sldChg>
      <pc:sldChg chg="addSp modSp mod">
        <pc:chgData name="Lehmann, Naja" userId="8576fe7b-d1cc-4dd2-84d7-fd78c37f197e" providerId="ADAL" clId="{A41E15E9-E4FF-7D4C-8D9B-E2194BF9490F}" dt="2024-05-02T12:20:58.614" v="1245" actId="14100"/>
        <pc:sldMkLst>
          <pc:docMk/>
          <pc:sldMk cId="935568607" sldId="330"/>
        </pc:sldMkLst>
        <pc:spChg chg="add mod">
          <ac:chgData name="Lehmann, Naja" userId="8576fe7b-d1cc-4dd2-84d7-fd78c37f197e" providerId="ADAL" clId="{A41E15E9-E4FF-7D4C-8D9B-E2194BF9490F}" dt="2024-05-02T12:06:31.245" v="1072"/>
          <ac:spMkLst>
            <pc:docMk/>
            <pc:sldMk cId="935568607" sldId="330"/>
            <ac:spMk id="3" creationId="{7F3229D3-0298-33FF-178E-968A5572717C}"/>
          </ac:spMkLst>
        </pc:spChg>
        <pc:spChg chg="add mod">
          <ac:chgData name="Lehmann, Naja" userId="8576fe7b-d1cc-4dd2-84d7-fd78c37f197e" providerId="ADAL" clId="{A41E15E9-E4FF-7D4C-8D9B-E2194BF9490F}" dt="2024-05-02T12:11:19.126" v="1189" actId="20577"/>
          <ac:spMkLst>
            <pc:docMk/>
            <pc:sldMk cId="935568607" sldId="330"/>
            <ac:spMk id="7" creationId="{238B5E57-A3E4-B3D3-222B-BDAF96598867}"/>
          </ac:spMkLst>
        </pc:spChg>
        <pc:picChg chg="mod">
          <ac:chgData name="Lehmann, Naja" userId="8576fe7b-d1cc-4dd2-84d7-fd78c37f197e" providerId="ADAL" clId="{A41E15E9-E4FF-7D4C-8D9B-E2194BF9490F}" dt="2024-05-02T12:20:58.614" v="1245" actId="14100"/>
          <ac:picMkLst>
            <pc:docMk/>
            <pc:sldMk cId="935568607" sldId="330"/>
            <ac:picMk id="4" creationId="{5CB880DF-17DE-554D-AB45-91359723F1CB}"/>
          </ac:picMkLst>
        </pc:picChg>
      </pc:sldChg>
      <pc:sldChg chg="addSp modSp mod">
        <pc:chgData name="Lehmann, Naja" userId="8576fe7b-d1cc-4dd2-84d7-fd78c37f197e" providerId="ADAL" clId="{A41E15E9-E4FF-7D4C-8D9B-E2194BF9490F}" dt="2024-05-02T12:20:05.598" v="1237" actId="14100"/>
        <pc:sldMkLst>
          <pc:docMk/>
          <pc:sldMk cId="1832805650" sldId="331"/>
        </pc:sldMkLst>
        <pc:spChg chg="add mod">
          <ac:chgData name="Lehmann, Naja" userId="8576fe7b-d1cc-4dd2-84d7-fd78c37f197e" providerId="ADAL" clId="{A41E15E9-E4FF-7D4C-8D9B-E2194BF9490F}" dt="2024-05-02T12:06:27.210" v="1070"/>
          <ac:spMkLst>
            <pc:docMk/>
            <pc:sldMk cId="1832805650" sldId="331"/>
            <ac:spMk id="4" creationId="{0D44A014-9135-5D56-64CE-A0016283CAEE}"/>
          </ac:spMkLst>
        </pc:spChg>
        <pc:spChg chg="add mod">
          <ac:chgData name="Lehmann, Naja" userId="8576fe7b-d1cc-4dd2-84d7-fd78c37f197e" providerId="ADAL" clId="{A41E15E9-E4FF-7D4C-8D9B-E2194BF9490F}" dt="2024-05-02T12:11:09.231" v="1181" actId="20577"/>
          <ac:spMkLst>
            <pc:docMk/>
            <pc:sldMk cId="1832805650" sldId="331"/>
            <ac:spMk id="6" creationId="{FBF5138C-A80E-E6F5-5234-486DEB551CF2}"/>
          </ac:spMkLst>
        </pc:spChg>
        <pc:picChg chg="mod">
          <ac:chgData name="Lehmann, Naja" userId="8576fe7b-d1cc-4dd2-84d7-fd78c37f197e" providerId="ADAL" clId="{A41E15E9-E4FF-7D4C-8D9B-E2194BF9490F}" dt="2024-05-02T12:20:05.598" v="1237" actId="14100"/>
          <ac:picMkLst>
            <pc:docMk/>
            <pc:sldMk cId="1832805650" sldId="331"/>
            <ac:picMk id="7" creationId="{6157AE97-15C9-F170-10E6-5253468F0A17}"/>
          </ac:picMkLst>
        </pc:picChg>
      </pc:sldChg>
      <pc:sldChg chg="addSp delSp modSp mod modCm">
        <pc:chgData name="Lehmann, Naja" userId="8576fe7b-d1cc-4dd2-84d7-fd78c37f197e" providerId="ADAL" clId="{A41E15E9-E4FF-7D4C-8D9B-E2194BF9490F}" dt="2024-05-02T12:19:39.308" v="1236" actId="1076"/>
        <pc:sldMkLst>
          <pc:docMk/>
          <pc:sldMk cId="1607176706" sldId="332"/>
        </pc:sldMkLst>
        <pc:spChg chg="add mod">
          <ac:chgData name="Lehmann, Naja" userId="8576fe7b-d1cc-4dd2-84d7-fd78c37f197e" providerId="ADAL" clId="{A41E15E9-E4FF-7D4C-8D9B-E2194BF9490F}" dt="2024-05-02T12:06:22.962" v="1068"/>
          <ac:spMkLst>
            <pc:docMk/>
            <pc:sldMk cId="1607176706" sldId="332"/>
            <ac:spMk id="3" creationId="{A57D3DC6-67DD-309F-8F61-79E0625C7B56}"/>
          </ac:spMkLst>
        </pc:spChg>
        <pc:spChg chg="del">
          <ac:chgData name="Lehmann, Naja" userId="8576fe7b-d1cc-4dd2-84d7-fd78c37f197e" providerId="ADAL" clId="{A41E15E9-E4FF-7D4C-8D9B-E2194BF9490F}" dt="2024-05-02T10:05:41.120" v="949" actId="478"/>
          <ac:spMkLst>
            <pc:docMk/>
            <pc:sldMk cId="1607176706" sldId="332"/>
            <ac:spMk id="3" creationId="{B203DD81-279A-1335-EE99-822E1B957422}"/>
          </ac:spMkLst>
        </pc:spChg>
        <pc:spChg chg="del">
          <ac:chgData name="Lehmann, Naja" userId="8576fe7b-d1cc-4dd2-84d7-fd78c37f197e" providerId="ADAL" clId="{A41E15E9-E4FF-7D4C-8D9B-E2194BF9490F}" dt="2024-05-02T10:05:38.827" v="948" actId="478"/>
          <ac:spMkLst>
            <pc:docMk/>
            <pc:sldMk cId="1607176706" sldId="332"/>
            <ac:spMk id="4" creationId="{40921E09-E7C0-F562-77CA-F28BC890FDE1}"/>
          </ac:spMkLst>
        </pc:spChg>
        <pc:spChg chg="add mod">
          <ac:chgData name="Lehmann, Naja" userId="8576fe7b-d1cc-4dd2-84d7-fd78c37f197e" providerId="ADAL" clId="{A41E15E9-E4FF-7D4C-8D9B-E2194BF9490F}" dt="2024-05-02T12:10:58.528" v="1169" actId="20577"/>
          <ac:spMkLst>
            <pc:docMk/>
            <pc:sldMk cId="1607176706" sldId="332"/>
            <ac:spMk id="4" creationId="{42C053C1-6F4F-D7B7-012E-4512DD869F11}"/>
          </ac:spMkLst>
        </pc:spChg>
        <pc:picChg chg="del mod">
          <ac:chgData name="Lehmann, Naja" userId="8576fe7b-d1cc-4dd2-84d7-fd78c37f197e" providerId="ADAL" clId="{A41E15E9-E4FF-7D4C-8D9B-E2194BF9490F}" dt="2024-05-02T10:05:35.651" v="947" actId="478"/>
          <ac:picMkLst>
            <pc:docMk/>
            <pc:sldMk cId="1607176706" sldId="332"/>
            <ac:picMk id="6" creationId="{177ECA56-7562-DA38-3CC1-20BD13AE42FA}"/>
          </ac:picMkLst>
        </pc:picChg>
        <pc:picChg chg="add mod">
          <ac:chgData name="Lehmann, Naja" userId="8576fe7b-d1cc-4dd2-84d7-fd78c37f197e" providerId="ADAL" clId="{A41E15E9-E4FF-7D4C-8D9B-E2194BF9490F}" dt="2024-05-02T12:19:39.308" v="1236" actId="1076"/>
          <ac:picMkLst>
            <pc:docMk/>
            <pc:sldMk cId="1607176706" sldId="332"/>
            <ac:picMk id="7" creationId="{91381370-AF6E-80DB-7136-8DCE957441E3}"/>
          </ac:picMkLst>
        </pc:picChg>
        <pc:picChg chg="add del mod">
          <ac:chgData name="Lehmann, Naja" userId="8576fe7b-d1cc-4dd2-84d7-fd78c37f197e" providerId="ADAL" clId="{A41E15E9-E4FF-7D4C-8D9B-E2194BF9490F}" dt="2024-05-02T12:18:12.914" v="1226" actId="478"/>
          <ac:picMkLst>
            <pc:docMk/>
            <pc:sldMk cId="1607176706" sldId="332"/>
            <ac:picMk id="8" creationId="{152624D1-2502-4710-67F2-2808516A3E3A}"/>
          </ac:picMkLst>
        </pc:picChg>
        <pc:extLst>
          <p:ext xmlns:p="http://schemas.openxmlformats.org/presentationml/2006/main" uri="{D6D511B9-2390-475A-947B-AFAB55BFBCF1}">
            <pc226:cmChg xmlns:pc226="http://schemas.microsoft.com/office/powerpoint/2022/06/main/command" chg="mod modRxn">
              <pc226:chgData name="Lehmann, Naja" userId="8576fe7b-d1cc-4dd2-84d7-fd78c37f197e" providerId="ADAL" clId="{A41E15E9-E4FF-7D4C-8D9B-E2194BF9490F}" dt="2024-05-02T12:18:08.121" v="1225"/>
              <pc2:cmMkLst xmlns:pc2="http://schemas.microsoft.com/office/powerpoint/2019/9/main/command">
                <pc:docMk/>
                <pc:sldMk cId="1607176706" sldId="332"/>
                <pc2:cmMk id="{75E6D15D-0114-49DB-9B38-06147CE544AF}"/>
              </pc2:cmMkLst>
            </pc226:cmChg>
          </p:ext>
        </pc:extLst>
      </pc:sldChg>
      <pc:sldChg chg="addSp modSp mod">
        <pc:chgData name="Lehmann, Naja" userId="8576fe7b-d1cc-4dd2-84d7-fd78c37f197e" providerId="ADAL" clId="{A41E15E9-E4FF-7D4C-8D9B-E2194BF9490F}" dt="2024-05-02T12:09:38.122" v="1141" actId="20577"/>
        <pc:sldMkLst>
          <pc:docMk/>
          <pc:sldMk cId="1070692226" sldId="333"/>
        </pc:sldMkLst>
        <pc:spChg chg="add mod">
          <ac:chgData name="Lehmann, Naja" userId="8576fe7b-d1cc-4dd2-84d7-fd78c37f197e" providerId="ADAL" clId="{A41E15E9-E4FF-7D4C-8D9B-E2194BF9490F}" dt="2024-05-02T12:05:59.832" v="1057"/>
          <ac:spMkLst>
            <pc:docMk/>
            <pc:sldMk cId="1070692226" sldId="333"/>
            <ac:spMk id="3" creationId="{8EF7B4EC-C360-D139-AF10-370E02D69019}"/>
          </ac:spMkLst>
        </pc:spChg>
        <pc:spChg chg="add mod">
          <ac:chgData name="Lehmann, Naja" userId="8576fe7b-d1cc-4dd2-84d7-fd78c37f197e" providerId="ADAL" clId="{A41E15E9-E4FF-7D4C-8D9B-E2194BF9490F}" dt="2024-05-02T12:09:38.122" v="1141" actId="20577"/>
          <ac:spMkLst>
            <pc:docMk/>
            <pc:sldMk cId="1070692226" sldId="333"/>
            <ac:spMk id="4" creationId="{EC61D6AF-AB21-08D1-C6D4-AA3CAC981949}"/>
          </ac:spMkLst>
        </pc:spChg>
      </pc:sldChg>
      <pc:sldChg chg="addSp modSp mod">
        <pc:chgData name="Lehmann, Naja" userId="8576fe7b-d1cc-4dd2-84d7-fd78c37f197e" providerId="ADAL" clId="{A41E15E9-E4FF-7D4C-8D9B-E2194BF9490F}" dt="2024-05-02T12:21:14.778" v="1246" actId="14100"/>
        <pc:sldMkLst>
          <pc:docMk/>
          <pc:sldMk cId="1260807687" sldId="334"/>
        </pc:sldMkLst>
        <pc:spChg chg="add mod">
          <ac:chgData name="Lehmann, Naja" userId="8576fe7b-d1cc-4dd2-84d7-fd78c37f197e" providerId="ADAL" clId="{A41E15E9-E4FF-7D4C-8D9B-E2194BF9490F}" dt="2024-05-02T12:06:36.215" v="1074"/>
          <ac:spMkLst>
            <pc:docMk/>
            <pc:sldMk cId="1260807687" sldId="334"/>
            <ac:spMk id="5" creationId="{3049E281-ED8D-24FA-985B-9CC3510FB981}"/>
          </ac:spMkLst>
        </pc:spChg>
        <pc:spChg chg="add mod">
          <ac:chgData name="Lehmann, Naja" userId="8576fe7b-d1cc-4dd2-84d7-fd78c37f197e" providerId="ADAL" clId="{A41E15E9-E4FF-7D4C-8D9B-E2194BF9490F}" dt="2024-05-02T12:11:28.950" v="1197" actId="20577"/>
          <ac:spMkLst>
            <pc:docMk/>
            <pc:sldMk cId="1260807687" sldId="334"/>
            <ac:spMk id="7" creationId="{3306AC05-0B5C-F7A9-AEC8-C24096FCF2D0}"/>
          </ac:spMkLst>
        </pc:spChg>
        <pc:picChg chg="mod">
          <ac:chgData name="Lehmann, Naja" userId="8576fe7b-d1cc-4dd2-84d7-fd78c37f197e" providerId="ADAL" clId="{A41E15E9-E4FF-7D4C-8D9B-E2194BF9490F}" dt="2024-05-02T12:21:14.778" v="1246" actId="14100"/>
          <ac:picMkLst>
            <pc:docMk/>
            <pc:sldMk cId="1260807687" sldId="334"/>
            <ac:picMk id="6" creationId="{27675F9E-FFC4-DBA7-274E-FAB8C2E1A39E}"/>
          </ac:picMkLst>
        </pc:picChg>
      </pc:sldChg>
      <pc:sldChg chg="addSp modSp mod">
        <pc:chgData name="Lehmann, Naja" userId="8576fe7b-d1cc-4dd2-84d7-fd78c37f197e" providerId="ADAL" clId="{A41E15E9-E4FF-7D4C-8D9B-E2194BF9490F}" dt="2024-05-02T12:14:15.091" v="1222" actId="1076"/>
        <pc:sldMkLst>
          <pc:docMk/>
          <pc:sldMk cId="447200052" sldId="335"/>
        </pc:sldMkLst>
        <pc:spChg chg="mod">
          <ac:chgData name="Lehmann, Naja" userId="8576fe7b-d1cc-4dd2-84d7-fd78c37f197e" providerId="ADAL" clId="{A41E15E9-E4FF-7D4C-8D9B-E2194BF9490F}" dt="2024-05-02T12:14:15.091" v="1222" actId="1076"/>
          <ac:spMkLst>
            <pc:docMk/>
            <pc:sldMk cId="447200052" sldId="335"/>
            <ac:spMk id="2" creationId="{C0C138B6-8FE1-562C-A550-BF377CDE4AFD}"/>
          </ac:spMkLst>
        </pc:spChg>
        <pc:spChg chg="add mod">
          <ac:chgData name="Lehmann, Naja" userId="8576fe7b-d1cc-4dd2-84d7-fd78c37f197e" providerId="ADAL" clId="{A41E15E9-E4FF-7D4C-8D9B-E2194BF9490F}" dt="2024-05-02T12:06:16.266" v="1065"/>
          <ac:spMkLst>
            <pc:docMk/>
            <pc:sldMk cId="447200052" sldId="335"/>
            <ac:spMk id="3" creationId="{45EFE48D-8A0A-F9D5-1F6C-7889F5606587}"/>
          </ac:spMkLst>
        </pc:spChg>
        <pc:spChg chg="add mod">
          <ac:chgData name="Lehmann, Naja" userId="8576fe7b-d1cc-4dd2-84d7-fd78c37f197e" providerId="ADAL" clId="{A41E15E9-E4FF-7D4C-8D9B-E2194BF9490F}" dt="2024-05-02T12:10:13.232" v="1155" actId="20577"/>
          <ac:spMkLst>
            <pc:docMk/>
            <pc:sldMk cId="447200052" sldId="335"/>
            <ac:spMk id="4" creationId="{649EF8AE-9369-E9F3-6513-D7A1CB95C512}"/>
          </ac:spMkLst>
        </pc:spChg>
        <pc:spChg chg="mod">
          <ac:chgData name="Lehmann, Naja" userId="8576fe7b-d1cc-4dd2-84d7-fd78c37f197e" providerId="ADAL" clId="{A41E15E9-E4FF-7D4C-8D9B-E2194BF9490F}" dt="2024-05-02T12:14:05.931" v="1220" actId="14100"/>
          <ac:spMkLst>
            <pc:docMk/>
            <pc:sldMk cId="447200052" sldId="335"/>
            <ac:spMk id="424" creationId="{00000000-0000-0000-0000-000000000000}"/>
          </ac:spMkLst>
        </pc:spChg>
        <pc:spChg chg="mod">
          <ac:chgData name="Lehmann, Naja" userId="8576fe7b-d1cc-4dd2-84d7-fd78c37f197e" providerId="ADAL" clId="{A41E15E9-E4FF-7D4C-8D9B-E2194BF9490F}" dt="2024-05-02T10:10:08.532" v="974" actId="14100"/>
          <ac:spMkLst>
            <pc:docMk/>
            <pc:sldMk cId="447200052" sldId="335"/>
            <ac:spMk id="426" creationId="{00000000-0000-0000-0000-000000000000}"/>
          </ac:spMkLst>
        </pc:spChg>
      </pc:sldChg>
      <pc:sldChg chg="addSp modSp mod">
        <pc:chgData name="Lehmann, Naja" userId="8576fe7b-d1cc-4dd2-84d7-fd78c37f197e" providerId="ADAL" clId="{A41E15E9-E4FF-7D4C-8D9B-E2194BF9490F}" dt="2024-05-02T12:14:35.737" v="1224" actId="14100"/>
        <pc:sldMkLst>
          <pc:docMk/>
          <pc:sldMk cId="737968883" sldId="336"/>
        </pc:sldMkLst>
        <pc:spChg chg="add mod">
          <ac:chgData name="Lehmann, Naja" userId="8576fe7b-d1cc-4dd2-84d7-fd78c37f197e" providerId="ADAL" clId="{A41E15E9-E4FF-7D4C-8D9B-E2194BF9490F}" dt="2024-05-02T12:06:20.984" v="1067"/>
          <ac:spMkLst>
            <pc:docMk/>
            <pc:sldMk cId="737968883" sldId="336"/>
            <ac:spMk id="2" creationId="{9A5FD356-C869-191C-1B42-5D0C0F16B8E4}"/>
          </ac:spMkLst>
        </pc:spChg>
        <pc:spChg chg="add mod">
          <ac:chgData name="Lehmann, Naja" userId="8576fe7b-d1cc-4dd2-84d7-fd78c37f197e" providerId="ADAL" clId="{A41E15E9-E4FF-7D4C-8D9B-E2194BF9490F}" dt="2024-05-02T12:10:21.600" v="1163" actId="20577"/>
          <ac:spMkLst>
            <pc:docMk/>
            <pc:sldMk cId="737968883" sldId="336"/>
            <ac:spMk id="3" creationId="{1981BB36-9792-9C3B-3D64-47C6BB71A537}"/>
          </ac:spMkLst>
        </pc:spChg>
        <pc:spChg chg="mod">
          <ac:chgData name="Lehmann, Naja" userId="8576fe7b-d1cc-4dd2-84d7-fd78c37f197e" providerId="ADAL" clId="{A41E15E9-E4FF-7D4C-8D9B-E2194BF9490F}" dt="2024-05-02T12:14:35.737" v="1224" actId="14100"/>
          <ac:spMkLst>
            <pc:docMk/>
            <pc:sldMk cId="737968883" sldId="336"/>
            <ac:spMk id="463" creationId="{00000000-0000-0000-0000-000000000000}"/>
          </ac:spMkLst>
        </pc:spChg>
        <pc:spChg chg="mod">
          <ac:chgData name="Lehmann, Naja" userId="8576fe7b-d1cc-4dd2-84d7-fd78c37f197e" providerId="ADAL" clId="{A41E15E9-E4FF-7D4C-8D9B-E2194BF9490F}" dt="2024-05-02T10:10:20.524" v="987" actId="20577"/>
          <ac:spMkLst>
            <pc:docMk/>
            <pc:sldMk cId="737968883" sldId="336"/>
            <ac:spMk id="465" creationId="{00000000-0000-0000-0000-000000000000}"/>
          </ac:spMkLst>
        </pc:spChg>
      </pc:sldChg>
      <pc:sldChg chg="addSp modSp mod">
        <pc:chgData name="Lehmann, Naja" userId="8576fe7b-d1cc-4dd2-84d7-fd78c37f197e" providerId="ADAL" clId="{A41E15E9-E4FF-7D4C-8D9B-E2194BF9490F}" dt="2024-05-02T12:11:02.232" v="1173" actId="20577"/>
        <pc:sldMkLst>
          <pc:docMk/>
          <pc:sldMk cId="2255554402" sldId="337"/>
        </pc:sldMkLst>
        <pc:spChg chg="mod">
          <ac:chgData name="Lehmann, Naja" userId="8576fe7b-d1cc-4dd2-84d7-fd78c37f197e" providerId="ADAL" clId="{A41E15E9-E4FF-7D4C-8D9B-E2194BF9490F}" dt="2024-05-02T10:11:28.625" v="1035" actId="1076"/>
          <ac:spMkLst>
            <pc:docMk/>
            <pc:sldMk cId="2255554402" sldId="337"/>
            <ac:spMk id="2" creationId="{4C70D6C3-2617-D3F6-B842-0386C2CCEC60}"/>
          </ac:spMkLst>
        </pc:spChg>
        <pc:spChg chg="add mod">
          <ac:chgData name="Lehmann, Naja" userId="8576fe7b-d1cc-4dd2-84d7-fd78c37f197e" providerId="ADAL" clId="{A41E15E9-E4FF-7D4C-8D9B-E2194BF9490F}" dt="2024-05-02T12:06:25.319" v="1069"/>
          <ac:spMkLst>
            <pc:docMk/>
            <pc:sldMk cId="2255554402" sldId="337"/>
            <ac:spMk id="3" creationId="{45D68A81-8B19-11C3-3728-0C62F933CD2C}"/>
          </ac:spMkLst>
        </pc:spChg>
        <pc:spChg chg="add mod">
          <ac:chgData name="Lehmann, Naja" userId="8576fe7b-d1cc-4dd2-84d7-fd78c37f197e" providerId="ADAL" clId="{A41E15E9-E4FF-7D4C-8D9B-E2194BF9490F}" dt="2024-05-02T12:11:02.232" v="1173" actId="20577"/>
          <ac:spMkLst>
            <pc:docMk/>
            <pc:sldMk cId="2255554402" sldId="337"/>
            <ac:spMk id="4" creationId="{963BA925-99BF-1772-74FF-D30520272F70}"/>
          </ac:spMkLst>
        </pc:spChg>
        <pc:spChg chg="mod">
          <ac:chgData name="Lehmann, Naja" userId="8576fe7b-d1cc-4dd2-84d7-fd78c37f197e" providerId="ADAL" clId="{A41E15E9-E4FF-7D4C-8D9B-E2194BF9490F}" dt="2024-05-02T10:11:19.697" v="1034" actId="14100"/>
          <ac:spMkLst>
            <pc:docMk/>
            <pc:sldMk cId="2255554402" sldId="337"/>
            <ac:spMk id="424" creationId="{00000000-0000-0000-0000-000000000000}"/>
          </ac:spMkLst>
        </pc:spChg>
        <pc:spChg chg="mod">
          <ac:chgData name="Lehmann, Naja" userId="8576fe7b-d1cc-4dd2-84d7-fd78c37f197e" providerId="ADAL" clId="{A41E15E9-E4FF-7D4C-8D9B-E2194BF9490F}" dt="2024-05-02T10:10:47.467" v="1008" actId="20577"/>
          <ac:spMkLst>
            <pc:docMk/>
            <pc:sldMk cId="2255554402" sldId="337"/>
            <ac:spMk id="426" creationId="{00000000-0000-0000-0000-000000000000}"/>
          </ac:spMkLst>
        </pc:spChg>
        <pc:picChg chg="mod">
          <ac:chgData name="Lehmann, Naja" userId="8576fe7b-d1cc-4dd2-84d7-fd78c37f197e" providerId="ADAL" clId="{A41E15E9-E4FF-7D4C-8D9B-E2194BF9490F}" dt="2024-05-02T10:09:39.860" v="957" actId="1076"/>
          <ac:picMkLst>
            <pc:docMk/>
            <pc:sldMk cId="2255554402" sldId="337"/>
            <ac:picMk id="1030" creationId="{9FB192E3-84AD-777C-6AB2-BF8F269EBA0E}"/>
          </ac:picMkLst>
        </pc:picChg>
      </pc:sldChg>
      <pc:sldChg chg="addSp modSp mod">
        <pc:chgData name="Lehmann, Naja" userId="8576fe7b-d1cc-4dd2-84d7-fd78c37f197e" providerId="ADAL" clId="{A41E15E9-E4FF-7D4C-8D9B-E2194BF9490F}" dt="2024-05-02T12:20:28.848" v="1241" actId="1076"/>
        <pc:sldMkLst>
          <pc:docMk/>
          <pc:sldMk cId="1681779468" sldId="338"/>
        </pc:sldMkLst>
        <pc:spChg chg="add mod">
          <ac:chgData name="Lehmann, Naja" userId="8576fe7b-d1cc-4dd2-84d7-fd78c37f197e" providerId="ADAL" clId="{A41E15E9-E4FF-7D4C-8D9B-E2194BF9490F}" dt="2024-05-02T12:06:29.206" v="1071"/>
          <ac:spMkLst>
            <pc:docMk/>
            <pc:sldMk cId="1681779468" sldId="338"/>
            <ac:spMk id="2" creationId="{A11E2258-845C-E5AC-954A-63A7D9AC8531}"/>
          </ac:spMkLst>
        </pc:spChg>
        <pc:spChg chg="add mod">
          <ac:chgData name="Lehmann, Naja" userId="8576fe7b-d1cc-4dd2-84d7-fd78c37f197e" providerId="ADAL" clId="{A41E15E9-E4FF-7D4C-8D9B-E2194BF9490F}" dt="2024-05-02T12:11:13.954" v="1185" actId="20577"/>
          <ac:spMkLst>
            <pc:docMk/>
            <pc:sldMk cId="1681779468" sldId="338"/>
            <ac:spMk id="3" creationId="{F3549B50-7689-B141-A0AB-BF00DB72C75F}"/>
          </ac:spMkLst>
        </pc:spChg>
        <pc:spChg chg="mod">
          <ac:chgData name="Lehmann, Naja" userId="8576fe7b-d1cc-4dd2-84d7-fd78c37f197e" providerId="ADAL" clId="{A41E15E9-E4FF-7D4C-8D9B-E2194BF9490F}" dt="2024-05-02T12:20:16.448" v="1238" actId="14100"/>
          <ac:spMkLst>
            <pc:docMk/>
            <pc:sldMk cId="1681779468" sldId="338"/>
            <ac:spMk id="463" creationId="{00000000-0000-0000-0000-000000000000}"/>
          </ac:spMkLst>
        </pc:spChg>
        <pc:spChg chg="mod">
          <ac:chgData name="Lehmann, Naja" userId="8576fe7b-d1cc-4dd2-84d7-fd78c37f197e" providerId="ADAL" clId="{A41E15E9-E4FF-7D4C-8D9B-E2194BF9490F}" dt="2024-05-02T10:11:09.257" v="1033" actId="20577"/>
          <ac:spMkLst>
            <pc:docMk/>
            <pc:sldMk cId="1681779468" sldId="338"/>
            <ac:spMk id="465" creationId="{00000000-0000-0000-0000-000000000000}"/>
          </ac:spMkLst>
        </pc:spChg>
        <pc:spChg chg="mod">
          <ac:chgData name="Lehmann, Naja" userId="8576fe7b-d1cc-4dd2-84d7-fd78c37f197e" providerId="ADAL" clId="{A41E15E9-E4FF-7D4C-8D9B-E2194BF9490F}" dt="2024-05-02T12:20:19.645" v="1239" actId="1076"/>
          <ac:spMkLst>
            <pc:docMk/>
            <pc:sldMk cId="1681779468" sldId="338"/>
            <ac:spMk id="466" creationId="{00000000-0000-0000-0000-000000000000}"/>
          </ac:spMkLst>
        </pc:spChg>
        <pc:picChg chg="mod">
          <ac:chgData name="Lehmann, Naja" userId="8576fe7b-d1cc-4dd2-84d7-fd78c37f197e" providerId="ADAL" clId="{A41E15E9-E4FF-7D4C-8D9B-E2194BF9490F}" dt="2024-05-02T12:20:28.848" v="1241" actId="1076"/>
          <ac:picMkLst>
            <pc:docMk/>
            <pc:sldMk cId="1681779468" sldId="338"/>
            <ac:picMk id="3074" creationId="{DCA78C1A-BDAF-64E9-F187-65BAB36A575E}"/>
          </ac:picMkLst>
        </pc:picChg>
      </pc:sldChg>
      <pc:sldChg chg="addSp modSp mod">
        <pc:chgData name="Lehmann, Naja" userId="8576fe7b-d1cc-4dd2-84d7-fd78c37f197e" providerId="ADAL" clId="{A41E15E9-E4FF-7D4C-8D9B-E2194BF9490F}" dt="2024-05-02T12:09:44.406" v="1143" actId="20577"/>
        <pc:sldMkLst>
          <pc:docMk/>
          <pc:sldMk cId="3871363058" sldId="339"/>
        </pc:sldMkLst>
        <pc:spChg chg="add mod">
          <ac:chgData name="Lehmann, Naja" userId="8576fe7b-d1cc-4dd2-84d7-fd78c37f197e" providerId="ADAL" clId="{A41E15E9-E4FF-7D4C-8D9B-E2194BF9490F}" dt="2024-05-02T12:06:01.863" v="1058"/>
          <ac:spMkLst>
            <pc:docMk/>
            <pc:sldMk cId="3871363058" sldId="339"/>
            <ac:spMk id="3" creationId="{D8742BB0-3E84-43B5-AC33-9BC98A213330}"/>
          </ac:spMkLst>
        </pc:spChg>
        <pc:spChg chg="add mod">
          <ac:chgData name="Lehmann, Naja" userId="8576fe7b-d1cc-4dd2-84d7-fd78c37f197e" providerId="ADAL" clId="{A41E15E9-E4FF-7D4C-8D9B-E2194BF9490F}" dt="2024-05-02T12:09:44.406" v="1143" actId="20577"/>
          <ac:spMkLst>
            <pc:docMk/>
            <pc:sldMk cId="3871363058" sldId="339"/>
            <ac:spMk id="4" creationId="{039DC4FF-C4D9-190E-4202-1C517D4592C4}"/>
          </ac:spMkLst>
        </pc:spChg>
      </pc:sldChg>
      <pc:sldChg chg="addSp modSp mod">
        <pc:chgData name="Lehmann, Naja" userId="8576fe7b-d1cc-4dd2-84d7-fd78c37f197e" providerId="ADAL" clId="{A41E15E9-E4FF-7D4C-8D9B-E2194BF9490F}" dt="2024-05-02T12:09:51.301" v="1145" actId="20577"/>
        <pc:sldMkLst>
          <pc:docMk/>
          <pc:sldMk cId="900234967" sldId="340"/>
        </pc:sldMkLst>
        <pc:spChg chg="add mod">
          <ac:chgData name="Lehmann, Naja" userId="8576fe7b-d1cc-4dd2-84d7-fd78c37f197e" providerId="ADAL" clId="{A41E15E9-E4FF-7D4C-8D9B-E2194BF9490F}" dt="2024-05-02T12:06:07.384" v="1061"/>
          <ac:spMkLst>
            <pc:docMk/>
            <pc:sldMk cId="900234967" sldId="340"/>
            <ac:spMk id="3" creationId="{9C9202CD-68C0-4D42-05E9-8AB9577BCF80}"/>
          </ac:spMkLst>
        </pc:spChg>
        <pc:spChg chg="add mod">
          <ac:chgData name="Lehmann, Naja" userId="8576fe7b-d1cc-4dd2-84d7-fd78c37f197e" providerId="ADAL" clId="{A41E15E9-E4FF-7D4C-8D9B-E2194BF9490F}" dt="2024-05-02T12:09:51.301" v="1145" actId="20577"/>
          <ac:spMkLst>
            <pc:docMk/>
            <pc:sldMk cId="900234967" sldId="340"/>
            <ac:spMk id="4" creationId="{59C6C2A2-9A2C-F916-7F3D-BC400092B5FE}"/>
          </ac:spMkLst>
        </pc:spChg>
      </pc:sldChg>
      <pc:sldChg chg="modSp mod">
        <pc:chgData name="Lehmann, Naja" userId="8576fe7b-d1cc-4dd2-84d7-fd78c37f197e" providerId="ADAL" clId="{A41E15E9-E4FF-7D4C-8D9B-E2194BF9490F}" dt="2024-05-02T12:09:21.443" v="1135" actId="20577"/>
        <pc:sldMkLst>
          <pc:docMk/>
          <pc:sldMk cId="1729658968" sldId="344"/>
        </pc:sldMkLst>
        <pc:spChg chg="mod">
          <ac:chgData name="Lehmann, Naja" userId="8576fe7b-d1cc-4dd2-84d7-fd78c37f197e" providerId="ADAL" clId="{A41E15E9-E4FF-7D4C-8D9B-E2194BF9490F}" dt="2024-05-02T12:09:21.443" v="1135" actId="20577"/>
          <ac:spMkLst>
            <pc:docMk/>
            <pc:sldMk cId="1729658968" sldId="344"/>
            <ac:spMk id="3" creationId="{8B3A124F-A811-068C-E478-6C1E67413057}"/>
          </ac:spMkLst>
        </pc:spChg>
      </pc:sldChg>
      <pc:sldChg chg="addSp modSp mod">
        <pc:chgData name="Lehmann, Naja" userId="8576fe7b-d1cc-4dd2-84d7-fd78c37f197e" providerId="ADAL" clId="{A41E15E9-E4FF-7D4C-8D9B-E2194BF9490F}" dt="2024-05-02T12:09:26.448" v="1137" actId="20577"/>
        <pc:sldMkLst>
          <pc:docMk/>
          <pc:sldMk cId="296842091" sldId="345"/>
        </pc:sldMkLst>
        <pc:spChg chg="add mod">
          <ac:chgData name="Lehmann, Naja" userId="8576fe7b-d1cc-4dd2-84d7-fd78c37f197e" providerId="ADAL" clId="{A41E15E9-E4FF-7D4C-8D9B-E2194BF9490F}" dt="2024-05-02T12:05:49.229" v="1053"/>
          <ac:spMkLst>
            <pc:docMk/>
            <pc:sldMk cId="296842091" sldId="345"/>
            <ac:spMk id="2" creationId="{FC341BE0-654F-FFE7-B81C-70872903FF64}"/>
          </ac:spMkLst>
        </pc:spChg>
        <pc:spChg chg="add mod">
          <ac:chgData name="Lehmann, Naja" userId="8576fe7b-d1cc-4dd2-84d7-fd78c37f197e" providerId="ADAL" clId="{A41E15E9-E4FF-7D4C-8D9B-E2194BF9490F}" dt="2024-05-02T12:09:26.448" v="1137" actId="20577"/>
          <ac:spMkLst>
            <pc:docMk/>
            <pc:sldMk cId="296842091" sldId="345"/>
            <ac:spMk id="3" creationId="{A4EF8C66-3D8E-8E7E-5B6C-24B0342B1B43}"/>
          </ac:spMkLst>
        </pc:spChg>
      </pc:sldChg>
      <pc:sldChg chg="new add del">
        <pc:chgData name="Lehmann, Naja" userId="8576fe7b-d1cc-4dd2-84d7-fd78c37f197e" providerId="ADAL" clId="{A41E15E9-E4FF-7D4C-8D9B-E2194BF9490F}" dt="2024-05-02T10:03:24.818" v="940" actId="680"/>
        <pc:sldMkLst>
          <pc:docMk/>
          <pc:sldMk cId="660268027" sldId="346"/>
        </pc:sldMkLst>
      </pc:sldChg>
      <pc:sldChg chg="addSp modSp mod">
        <pc:chgData name="Lehmann, Naja" userId="8576fe7b-d1cc-4dd2-84d7-fd78c37f197e" providerId="ADAL" clId="{A41E15E9-E4FF-7D4C-8D9B-E2194BF9490F}" dt="2024-05-02T12:10:02.164" v="1149" actId="20577"/>
        <pc:sldMkLst>
          <pc:docMk/>
          <pc:sldMk cId="3614797694" sldId="346"/>
        </pc:sldMkLst>
        <pc:spChg chg="add mod">
          <ac:chgData name="Lehmann, Naja" userId="8576fe7b-d1cc-4dd2-84d7-fd78c37f197e" providerId="ADAL" clId="{A41E15E9-E4FF-7D4C-8D9B-E2194BF9490F}" dt="2024-05-02T12:06:11.648" v="1063"/>
          <ac:spMkLst>
            <pc:docMk/>
            <pc:sldMk cId="3614797694" sldId="346"/>
            <ac:spMk id="3" creationId="{E624B778-EAD5-4795-8D6C-B605992395B6}"/>
          </ac:spMkLst>
        </pc:spChg>
        <pc:spChg chg="add mod">
          <ac:chgData name="Lehmann, Naja" userId="8576fe7b-d1cc-4dd2-84d7-fd78c37f197e" providerId="ADAL" clId="{A41E15E9-E4FF-7D4C-8D9B-E2194BF9490F}" dt="2024-05-02T12:10:02.164" v="1149" actId="20577"/>
          <ac:spMkLst>
            <pc:docMk/>
            <pc:sldMk cId="3614797694" sldId="346"/>
            <ac:spMk id="4" creationId="{EE56945E-AB5C-8823-B92C-8B6CD1F47B41}"/>
          </ac:spMkLst>
        </pc:spChg>
      </pc:sldChg>
      <pc:sldChg chg="addSp modSp mod">
        <pc:chgData name="Lehmann, Naja" userId="8576fe7b-d1cc-4dd2-84d7-fd78c37f197e" providerId="ADAL" clId="{A41E15E9-E4FF-7D4C-8D9B-E2194BF9490F}" dt="2024-05-02T12:13:43.909" v="1219" actId="14100"/>
        <pc:sldMkLst>
          <pc:docMk/>
          <pc:sldMk cId="1919775441" sldId="347"/>
        </pc:sldMkLst>
        <pc:spChg chg="add mod">
          <ac:chgData name="Lehmann, Naja" userId="8576fe7b-d1cc-4dd2-84d7-fd78c37f197e" providerId="ADAL" clId="{A41E15E9-E4FF-7D4C-8D9B-E2194BF9490F}" dt="2024-05-02T12:06:09.992" v="1062"/>
          <ac:spMkLst>
            <pc:docMk/>
            <pc:sldMk cId="1919775441" sldId="347"/>
            <ac:spMk id="3" creationId="{4B076793-CC00-3F5D-E247-F8520636207D}"/>
          </ac:spMkLst>
        </pc:spChg>
        <pc:spChg chg="add mod">
          <ac:chgData name="Lehmann, Naja" userId="8576fe7b-d1cc-4dd2-84d7-fd78c37f197e" providerId="ADAL" clId="{A41E15E9-E4FF-7D4C-8D9B-E2194BF9490F}" dt="2024-05-02T12:09:57.512" v="1147" actId="20577"/>
          <ac:spMkLst>
            <pc:docMk/>
            <pc:sldMk cId="1919775441" sldId="347"/>
            <ac:spMk id="4" creationId="{CCA7DF76-6293-C6F4-1308-728BA0B1CC9B}"/>
          </ac:spMkLst>
        </pc:spChg>
        <pc:picChg chg="mod">
          <ac:chgData name="Lehmann, Naja" userId="8576fe7b-d1cc-4dd2-84d7-fd78c37f197e" providerId="ADAL" clId="{A41E15E9-E4FF-7D4C-8D9B-E2194BF9490F}" dt="2024-05-02T12:13:43.909" v="1219" actId="14100"/>
          <ac:picMkLst>
            <pc:docMk/>
            <pc:sldMk cId="1919775441" sldId="347"/>
            <ac:picMk id="7" creationId="{80A21B4A-621F-9F8A-08EA-F05AD08F4A58}"/>
          </ac:picMkLst>
        </pc:picChg>
      </pc:sldChg>
      <pc:sldChg chg="addSp modSp mod">
        <pc:chgData name="Lehmann, Naja" userId="8576fe7b-d1cc-4dd2-84d7-fd78c37f197e" providerId="ADAL" clId="{A41E15E9-E4FF-7D4C-8D9B-E2194BF9490F}" dt="2024-05-02T12:10:09.633" v="1153" actId="20577"/>
        <pc:sldMkLst>
          <pc:docMk/>
          <pc:sldMk cId="1976220659" sldId="348"/>
        </pc:sldMkLst>
        <pc:spChg chg="add mod">
          <ac:chgData name="Lehmann, Naja" userId="8576fe7b-d1cc-4dd2-84d7-fd78c37f197e" providerId="ADAL" clId="{A41E15E9-E4FF-7D4C-8D9B-E2194BF9490F}" dt="2024-05-02T12:06:14.157" v="1064"/>
          <ac:spMkLst>
            <pc:docMk/>
            <pc:sldMk cId="1976220659" sldId="348"/>
            <ac:spMk id="3" creationId="{C74DB91A-E491-BAFE-F042-A59553E75D4D}"/>
          </ac:spMkLst>
        </pc:spChg>
        <pc:spChg chg="add mod">
          <ac:chgData name="Lehmann, Naja" userId="8576fe7b-d1cc-4dd2-84d7-fd78c37f197e" providerId="ADAL" clId="{A41E15E9-E4FF-7D4C-8D9B-E2194BF9490F}" dt="2024-05-02T12:10:09.633" v="1153" actId="20577"/>
          <ac:spMkLst>
            <pc:docMk/>
            <pc:sldMk cId="1976220659" sldId="348"/>
            <ac:spMk id="4" creationId="{E1D55B0A-8E46-4636-D586-B41D314D11D4}"/>
          </ac:spMkLst>
        </pc:spChg>
      </pc:sldChg>
      <pc:sldChg chg="new del">
        <pc:chgData name="Lehmann, Naja" userId="8576fe7b-d1cc-4dd2-84d7-fd78c37f197e" providerId="ADAL" clId="{A41E15E9-E4FF-7D4C-8D9B-E2194BF9490F}" dt="2024-05-02T12:05:53.414" v="1055" actId="2696"/>
        <pc:sldMkLst>
          <pc:docMk/>
          <pc:sldMk cId="3334249090" sldId="349"/>
        </pc:sldMkLst>
      </pc:sldChg>
      <pc:sldChg chg="new del">
        <pc:chgData name="Lehmann, Naja" userId="8576fe7b-d1cc-4dd2-84d7-fd78c37f197e" providerId="ADAL" clId="{A41E15E9-E4FF-7D4C-8D9B-E2194BF9490F}" dt="2024-05-02T12:06:05.723" v="1060" actId="2696"/>
        <pc:sldMkLst>
          <pc:docMk/>
          <pc:sldMk cId="3415769207" sldId="349"/>
        </pc:sldMkLst>
      </pc:sldChg>
      <pc:sldChg chg="addSp delSp modSp add mod">
        <pc:chgData name="Lehmann, Naja" userId="8576fe7b-d1cc-4dd2-84d7-fd78c37f197e" providerId="ADAL" clId="{A41E15E9-E4FF-7D4C-8D9B-E2194BF9490F}" dt="2024-05-02T12:11:55.401" v="1215" actId="20577"/>
        <pc:sldMkLst>
          <pc:docMk/>
          <pc:sldMk cId="4047713676" sldId="349"/>
        </pc:sldMkLst>
        <pc:spChg chg="add mod">
          <ac:chgData name="Lehmann, Naja" userId="8576fe7b-d1cc-4dd2-84d7-fd78c37f197e" providerId="ADAL" clId="{A41E15E9-E4FF-7D4C-8D9B-E2194BF9490F}" dt="2024-05-02T12:07:48.788" v="1083"/>
          <ac:spMkLst>
            <pc:docMk/>
            <pc:sldMk cId="4047713676" sldId="349"/>
            <ac:spMk id="2" creationId="{DF989BDE-7A26-1EA6-6200-67A1FFBBDB86}"/>
          </ac:spMkLst>
        </pc:spChg>
        <pc:spChg chg="add mod">
          <ac:chgData name="Lehmann, Naja" userId="8576fe7b-d1cc-4dd2-84d7-fd78c37f197e" providerId="ADAL" clId="{A41E15E9-E4FF-7D4C-8D9B-E2194BF9490F}" dt="2024-05-02T12:11:55.401" v="1215" actId="20577"/>
          <ac:spMkLst>
            <pc:docMk/>
            <pc:sldMk cId="4047713676" sldId="349"/>
            <ac:spMk id="3" creationId="{926C55E5-AACF-F125-02A0-96DDF3F7456B}"/>
          </ac:spMkLst>
        </pc:spChg>
        <pc:spChg chg="add del mod">
          <ac:chgData name="Lehmann, Naja" userId="8576fe7b-d1cc-4dd2-84d7-fd78c37f197e" providerId="ADAL" clId="{A41E15E9-E4FF-7D4C-8D9B-E2194BF9490F}" dt="2024-05-02T12:08:27.368" v="1128" actId="478"/>
          <ac:spMkLst>
            <pc:docMk/>
            <pc:sldMk cId="4047713676" sldId="349"/>
            <ac:spMk id="5" creationId="{DC6D1E8D-6B7B-2107-4221-142328776DA4}"/>
          </ac:spMkLst>
        </pc:spChg>
        <pc:spChg chg="mod">
          <ac:chgData name="Lehmann, Naja" userId="8576fe7b-d1cc-4dd2-84d7-fd78c37f197e" providerId="ADAL" clId="{A41E15E9-E4FF-7D4C-8D9B-E2194BF9490F}" dt="2024-05-02T12:08:36.963" v="1130" actId="20577"/>
          <ac:spMkLst>
            <pc:docMk/>
            <pc:sldMk cId="4047713676" sldId="349"/>
            <ac:spMk id="702" creationId="{00000000-0000-0000-0000-000000000000}"/>
          </ac:spMkLst>
        </pc:spChg>
        <pc:spChg chg="del">
          <ac:chgData name="Lehmann, Naja" userId="8576fe7b-d1cc-4dd2-84d7-fd78c37f197e" providerId="ADAL" clId="{A41E15E9-E4FF-7D4C-8D9B-E2194BF9490F}" dt="2024-05-02T12:08:25.861" v="1127" actId="478"/>
          <ac:spMkLst>
            <pc:docMk/>
            <pc:sldMk cId="4047713676" sldId="349"/>
            <ac:spMk id="703" creationId="{00000000-0000-0000-0000-000000000000}"/>
          </ac:spMkLst>
        </pc:spChg>
        <pc:spChg chg="mod">
          <ac:chgData name="Lehmann, Naja" userId="8576fe7b-d1cc-4dd2-84d7-fd78c37f197e" providerId="ADAL" clId="{A41E15E9-E4FF-7D4C-8D9B-E2194BF9490F}" dt="2024-05-02T12:08:47.888" v="1132" actId="1076"/>
          <ac:spMkLst>
            <pc:docMk/>
            <pc:sldMk cId="4047713676" sldId="349"/>
            <ac:spMk id="704" creationId="{00000000-0000-0000-0000-000000000000}"/>
          </ac:spMkLst>
        </pc:spChg>
        <pc:spChg chg="mod">
          <ac:chgData name="Lehmann, Naja" userId="8576fe7b-d1cc-4dd2-84d7-fd78c37f197e" providerId="ADAL" clId="{A41E15E9-E4FF-7D4C-8D9B-E2194BF9490F}" dt="2024-05-02T12:08:00.187" v="1085" actId="1076"/>
          <ac:spMkLst>
            <pc:docMk/>
            <pc:sldMk cId="4047713676" sldId="349"/>
            <ac:spMk id="705" creationId="{00000000-0000-0000-0000-000000000000}"/>
          </ac:spMkLst>
        </pc:spChg>
      </pc:sldChg>
    </pc:docChg>
  </pc:docChgLst>
</pc:chgInfo>
</file>

<file path=ppt/comments/modernComment_14C_5FCB9202.xml><?xml version="1.0" encoding="utf-8"?>
<p188:cmLst xmlns:a="http://schemas.openxmlformats.org/drawingml/2006/main" xmlns:r="http://schemas.openxmlformats.org/officeDocument/2006/relationships" xmlns:p188="http://schemas.microsoft.com/office/powerpoint/2018/8/main">
  <p188:cm id="{75E6D15D-0114-49DB-9B38-06147CE544AF}" authorId="{851624EE-E22E-D58B-29A6-7FAD7249A455}" created="2024-05-02T10:48:02.088">
    <pc:sldMkLst xmlns:pc="http://schemas.microsoft.com/office/powerpoint/2013/main/command">
      <pc:docMk/>
      <pc:sldMk cId="1607176706" sldId="332"/>
    </pc:sldMkLst>
    <p188:txBody>
      <a:bodyPr/>
      <a:lstStyle/>
      <a:p>
        <a:r>
          <a:rPr lang="de-DE"/>
          <a:t>Ich würde bei view Bad walden Chat noch ein Include zu receive Notifications hnzufügen. Und vlt noch bei view grands zu child selection. Und halt noch die Hintergrundfarbe Anpassen. Und ich glaube im  Use case diagrammheißt es  include</a:t>
        </a:r>
      </a:p>
    </p188:txBody>
    <p188:extLst>
      <p:ext xmlns:p="http://schemas.openxmlformats.org/presentationml/2006/main" uri="{57CB4572-C831-44C2-8A1C-0ADB6CCDFE69}">
        <p223:reactions xmlns:p223="http://schemas.microsoft.com/office/powerpoint/2022/03/main">
          <p223:rxn type="👍">
            <p223:instance time="2024-05-02T12:18:08.108" authorId="{E8F2D24F-DF47-1DF7-2039-CFE6AA36E029}"/>
          </p223:rxn>
        </p223:reactions>
      </p:ext>
    </p188:extLst>
  </p188:cm>
</p188:cmLst>
</file>

<file path=ppt/comments/modernComment_14E_4B266607.xml><?xml version="1.0" encoding="utf-8"?>
<p188:cmLst xmlns:a="http://schemas.openxmlformats.org/drawingml/2006/main" xmlns:r="http://schemas.openxmlformats.org/officeDocument/2006/relationships" xmlns:p188="http://schemas.microsoft.com/office/powerpoint/2018/8/main">
  <p188:cm id="{E71582DC-D5CF-4210-B612-83A5D1725F41}" authorId="{851624EE-E22E-D58B-29A6-7FAD7249A455}" created="2024-05-02T10:50:12.498">
    <pc:sldMkLst xmlns:pc="http://schemas.microsoft.com/office/powerpoint/2013/main/command">
      <pc:docMk/>
      <pc:sldMk cId="1260807687" sldId="334"/>
    </pc:sldMkLst>
    <p188:txBody>
      <a:bodyPr/>
      <a:lstStyle/>
      <a:p>
        <a:r>
          <a:rPr lang="de-DE"/>
          <a:t>Vlt auch noch das Aktivitätsdiagramm für abmelden auf einer 2 Silde hinzügen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6c548e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6c548e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Samira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4545bfc5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4545bfc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buNone/>
            </a:pPr>
            <a:r>
              <a:rPr lang="de-DE"/>
              <a:t>Naja</a:t>
            </a:r>
          </a:p>
          <a:p>
            <a:pPr marL="285750" lvl="0" indent="-285750" algn="l" rtl="0">
              <a:spcBef>
                <a:spcPts val="0"/>
              </a:spcBef>
              <a:spcAft>
                <a:spcPts val="0"/>
              </a:spcAft>
              <a:buFont typeface="Arial" panose="020B0604020202020204" pitchFamily="34" charset="0"/>
              <a:buChar char="•"/>
            </a:pPr>
            <a:r>
              <a:rPr lang="de-DE"/>
              <a:t>Betreuungsmarktplatz</a:t>
            </a:r>
          </a:p>
          <a:p>
            <a:pPr marL="285750" lvl="0" indent="-285750" algn="l" rtl="0">
              <a:spcBef>
                <a:spcPts val="0"/>
              </a:spcBef>
              <a:spcAft>
                <a:spcPts val="0"/>
              </a:spcAft>
              <a:buFont typeface="Arial" panose="020B0604020202020204" pitchFamily="34" charset="0"/>
              <a:buChar char="•"/>
            </a:pPr>
            <a:r>
              <a:rPr lang="de-DE"/>
              <a:t>Liste mit angemeldeten Betreuungen</a:t>
            </a:r>
          </a:p>
          <a:p>
            <a:pPr marL="285750" lvl="0" indent="-285750" algn="l" rtl="0">
              <a:spcBef>
                <a:spcPts val="0"/>
              </a:spcBef>
              <a:spcAft>
                <a:spcPts val="0"/>
              </a:spcAft>
              <a:buFont typeface="Arial" panose="020B0604020202020204" pitchFamily="34" charset="0"/>
              <a:buChar char="•"/>
            </a:pPr>
            <a:r>
              <a:rPr lang="de-DE"/>
              <a:t>Kalender</a:t>
            </a:r>
          </a:p>
          <a:p>
            <a:pPr marL="285750" lvl="0" indent="-285750" algn="l" rtl="0">
              <a:spcBef>
                <a:spcPts val="0"/>
              </a:spcBef>
              <a:spcAft>
                <a:spcPts val="0"/>
              </a:spcAft>
              <a:buFont typeface="Arial" panose="020B0604020202020204" pitchFamily="34" charset="0"/>
              <a:buChar char="•"/>
            </a:pPr>
            <a:r>
              <a:rPr lang="de-DE"/>
              <a:t>Bad Walden Chat</a:t>
            </a:r>
          </a:p>
          <a:p>
            <a:pPr marL="285750" lvl="0" indent="-285750" algn="l" rtl="0">
              <a:spcBef>
                <a:spcPts val="0"/>
              </a:spcBef>
              <a:spcAft>
                <a:spcPts val="0"/>
              </a:spcAft>
              <a:buFont typeface="Arial" panose="020B0604020202020204" pitchFamily="34" charset="0"/>
              <a:buChar char="•"/>
            </a:pPr>
            <a:r>
              <a:rPr lang="de-DE"/>
              <a:t>Schulanmeldung</a:t>
            </a:r>
          </a:p>
          <a:p>
            <a:pPr marL="285750" lvl="0" indent="-285750" algn="l" rtl="0">
              <a:spcBef>
                <a:spcPts val="0"/>
              </a:spcBef>
              <a:spcAft>
                <a:spcPts val="0"/>
              </a:spcAft>
              <a:buFont typeface="Arial" panose="020B0604020202020204" pitchFamily="34" charset="0"/>
              <a:buChar char="•"/>
            </a:pPr>
            <a:r>
              <a:rPr lang="de-DE"/>
              <a:t>Krankmeldung</a:t>
            </a:r>
          </a:p>
          <a:p>
            <a:pPr marL="285750" lvl="0" indent="-285750" algn="l" rtl="0">
              <a:spcBef>
                <a:spcPts val="0"/>
              </a:spcBef>
              <a:spcAft>
                <a:spcPts val="0"/>
              </a:spcAft>
              <a:buFont typeface="Arial" panose="020B0604020202020204" pitchFamily="34" charset="0"/>
              <a:buChar char="•"/>
            </a:pPr>
            <a:r>
              <a:rPr lang="de-DE"/>
              <a:t>Notenübersicht</a:t>
            </a:r>
          </a:p>
          <a:p>
            <a:pPr marL="285750" lvl="0" indent="-285750" algn="l" rtl="0">
              <a:spcBef>
                <a:spcPts val="0"/>
              </a:spcBef>
              <a:spcAft>
                <a:spcPts val="0"/>
              </a:spcAft>
              <a:buFont typeface="Arial" panose="020B0604020202020204" pitchFamily="34" charset="0"/>
              <a:buChar char="•"/>
            </a:pPr>
            <a:endParaRPr lang="de-DE"/>
          </a:p>
          <a:p>
            <a:pPr marL="0" lvl="0" indent="0" algn="l" rtl="0">
              <a:spcBef>
                <a:spcPts val="0"/>
              </a:spcBef>
              <a:spcAft>
                <a:spcPts val="0"/>
              </a:spcAft>
              <a:buFont typeface="Arial" panose="020B0604020202020204" pitchFamily="34" charset="0"/>
              <a:buNone/>
            </a:pPr>
            <a:r>
              <a:rPr lang="de-DE" b="0" i="0" err="1">
                <a:solidFill>
                  <a:srgbClr val="0D0D0D"/>
                </a:solidFill>
                <a:effectLst/>
                <a:highlight>
                  <a:srgbClr val="FFFFFF"/>
                </a:highlight>
                <a:latin typeface="Söhne"/>
              </a:rPr>
              <a:t>Mannfred</a:t>
            </a:r>
            <a:r>
              <a:rPr lang="de-DE" b="0" i="0">
                <a:solidFill>
                  <a:srgbClr val="0D0D0D"/>
                </a:solidFill>
                <a:effectLst/>
                <a:highlight>
                  <a:srgbClr val="FFFFFF"/>
                </a:highlight>
                <a:latin typeface="Söhne"/>
              </a:rPr>
              <a:t> Schulz ist ein fürsorglicher Vater, der großen Wert auf die Bildung und das Wohlbefinden seiner Kinder legt. Er ist berufstätig und vertraut darauf, dass die Schule seiner Kinder eine unterstützende Umgebung bietet, um dessen schulischen Erfolg sicherzustellen. Als aktives Mitglied der Schulgemeinschaft ist er bestrebt, an Schulveranstaltungen teilzunehmen und eng mit den Lehrkräften zusammenzuarbeiten, um das Beste für seine Kinder zu erreichen.</a:t>
            </a:r>
            <a:endParaRPr lang="de-DE"/>
          </a:p>
          <a:p>
            <a:pPr marL="0" lvl="0" indent="0" algn="l" rtl="0">
              <a:spcBef>
                <a:spcPts val="0"/>
              </a:spcBef>
              <a:spcAft>
                <a:spcPts val="0"/>
              </a:spcAft>
              <a:buNone/>
            </a:pPr>
            <a:endParaRPr/>
          </a:p>
        </p:txBody>
      </p:sp>
    </p:spTree>
    <p:extLst>
      <p:ext uri="{BB962C8B-B14F-4D97-AF65-F5344CB8AC3E}">
        <p14:creationId xmlns:p14="http://schemas.microsoft.com/office/powerpoint/2010/main" val="149508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4545bfc5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4545bfc5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solidFill>
                  <a:schemeClr val="dk1"/>
                </a:solidFill>
              </a:rPr>
              <a:t>Lean</a:t>
            </a:r>
          </a:p>
          <a:p>
            <a:pPr marL="285750" lvl="0" indent="-285750" algn="l" rtl="0">
              <a:spcBef>
                <a:spcPts val="0"/>
              </a:spcBef>
              <a:spcAft>
                <a:spcPts val="0"/>
              </a:spcAft>
              <a:buFont typeface="Arial" panose="020B0604020202020204" pitchFamily="34" charset="0"/>
              <a:buChar char="•"/>
            </a:pPr>
            <a:r>
              <a:rPr lang="de-DE">
                <a:solidFill>
                  <a:schemeClr val="dk1"/>
                </a:solidFill>
              </a:rPr>
              <a:t>Lese Zugriff auf den </a:t>
            </a:r>
            <a:r>
              <a:rPr lang="de-DE" err="1">
                <a:solidFill>
                  <a:schemeClr val="dk1"/>
                </a:solidFill>
              </a:rPr>
              <a:t>Betreungsmarktplatz</a:t>
            </a:r>
            <a:endParaRPr lang="de-DE">
              <a:solidFill>
                <a:schemeClr val="dk1"/>
              </a:solidFill>
            </a:endParaRPr>
          </a:p>
          <a:p>
            <a:pPr marL="285750" lvl="0" indent="-285750" algn="l" rtl="0">
              <a:spcBef>
                <a:spcPts val="0"/>
              </a:spcBef>
              <a:spcAft>
                <a:spcPts val="0"/>
              </a:spcAft>
              <a:buFont typeface="Arial" panose="020B0604020202020204" pitchFamily="34" charset="0"/>
              <a:buChar char="•"/>
            </a:pPr>
            <a:r>
              <a:rPr lang="de-DE">
                <a:solidFill>
                  <a:schemeClr val="dk1"/>
                </a:solidFill>
              </a:rPr>
              <a:t>Kalender</a:t>
            </a:r>
          </a:p>
          <a:p>
            <a:pPr marL="285750" lvl="0" indent="-285750" algn="l" rtl="0">
              <a:spcBef>
                <a:spcPts val="0"/>
              </a:spcBef>
              <a:spcAft>
                <a:spcPts val="0"/>
              </a:spcAft>
              <a:buFont typeface="Arial" panose="020B0604020202020204" pitchFamily="34" charset="0"/>
              <a:buChar char="•"/>
            </a:pPr>
            <a:r>
              <a:rPr lang="de-DE"/>
              <a:t>Liste mit angemeldeten Betreuungen</a:t>
            </a:r>
          </a:p>
          <a:p>
            <a:pPr marL="285750" lvl="0" indent="-285750" algn="l" rtl="0">
              <a:spcBef>
                <a:spcPts val="0"/>
              </a:spcBef>
              <a:spcAft>
                <a:spcPts val="0"/>
              </a:spcAft>
              <a:buFont typeface="Arial" panose="020B0604020202020204" pitchFamily="34" charset="0"/>
              <a:buChar char="•"/>
            </a:pPr>
            <a:r>
              <a:rPr lang="de-DE"/>
              <a:t>Notenübersicht</a:t>
            </a:r>
          </a:p>
          <a:p>
            <a:pPr marL="0" lvl="0" indent="0" algn="l" rtl="0">
              <a:spcBef>
                <a:spcPts val="0"/>
              </a:spcBef>
              <a:spcAft>
                <a:spcPts val="0"/>
              </a:spcAft>
              <a:buNone/>
            </a:pPr>
            <a:endParaRPr lang="de-DE"/>
          </a:p>
          <a:p>
            <a:pPr marL="0" lvl="0" indent="0" algn="l" rtl="0">
              <a:spcBef>
                <a:spcPts val="0"/>
              </a:spcBef>
              <a:spcAft>
                <a:spcPts val="0"/>
              </a:spcAft>
              <a:buNone/>
            </a:pPr>
            <a:r>
              <a:rPr lang="de-DE" b="0" i="0">
                <a:solidFill>
                  <a:srgbClr val="0D0D0D"/>
                </a:solidFill>
                <a:effectLst/>
                <a:highlight>
                  <a:srgbClr val="FFFFFF"/>
                </a:highlight>
                <a:latin typeface="Söhne"/>
              </a:rPr>
              <a:t>Emma ist eine aufgeweckte und neugierige Schülerin, die die 1. Klasse in der Grundschule besucht. Sie ist motiviert, zu lernen und neue Dinge zu entdecken. Als engagierte Schülerin nimmt sie aktiv am Unterricht teil und ist bestrebt, ihr Bestes zu geben. Sie genießt es auch, an außerschulischen Aktivitäten teilzunehmen und neue Freunde zu finden.</a:t>
            </a:r>
            <a:endParaRPr lang="en-DE"/>
          </a:p>
        </p:txBody>
      </p:sp>
    </p:spTree>
    <p:extLst>
      <p:ext uri="{BB962C8B-B14F-4D97-AF65-F5344CB8AC3E}">
        <p14:creationId xmlns:p14="http://schemas.microsoft.com/office/powerpoint/2010/main" val="71916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4545bfc5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4545bfc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Arial" panose="020B0604020202020204" pitchFamily="34" charset="0"/>
              <a:buNone/>
            </a:pPr>
            <a:r>
              <a:rPr lang="en"/>
              <a:t>Adrian</a:t>
            </a:r>
          </a:p>
          <a:p>
            <a:pPr marL="285750" lvl="0" indent="-285750" algn="l" rtl="0">
              <a:spcBef>
                <a:spcPts val="0"/>
              </a:spcBef>
              <a:spcAft>
                <a:spcPts val="0"/>
              </a:spcAft>
              <a:buFont typeface="Arial" panose="020B0604020202020204" pitchFamily="34" charset="0"/>
              <a:buChar char="•"/>
            </a:pPr>
            <a:r>
              <a:rPr lang="en"/>
              <a:t>Betreungsangebot</a:t>
            </a:r>
          </a:p>
          <a:p>
            <a:pPr marL="285750" lvl="0" indent="-285750" algn="l" rtl="0">
              <a:spcBef>
                <a:spcPts val="0"/>
              </a:spcBef>
              <a:spcAft>
                <a:spcPts val="0"/>
              </a:spcAft>
              <a:buFont typeface="Arial" panose="020B0604020202020204" pitchFamily="34" charset="0"/>
              <a:buChar char="•"/>
            </a:pPr>
            <a:r>
              <a:rPr lang="en"/>
              <a:t>Teilnehmer hinzufügen</a:t>
            </a:r>
          </a:p>
          <a:p>
            <a:pPr marL="285750" lvl="0" indent="-285750" algn="l" rtl="0">
              <a:spcBef>
                <a:spcPts val="0"/>
              </a:spcBef>
              <a:spcAft>
                <a:spcPts val="0"/>
              </a:spcAft>
              <a:buFont typeface="Arial" panose="020B0604020202020204" pitchFamily="34" charset="0"/>
              <a:buChar char="•"/>
            </a:pPr>
            <a:r>
              <a:rPr lang="en"/>
              <a:t>Bad Walden Chat</a:t>
            </a:r>
          </a:p>
          <a:p>
            <a:pPr marL="285750" lvl="0" indent="-285750" algn="l" rtl="0">
              <a:spcBef>
                <a:spcPts val="0"/>
              </a:spcBef>
              <a:spcAft>
                <a:spcPts val="0"/>
              </a:spcAft>
              <a:buFont typeface="Arial" panose="020B0604020202020204" pitchFamily="34" charset="0"/>
              <a:buChar char="•"/>
            </a:pPr>
            <a:r>
              <a:rPr lang="en"/>
              <a:t>Anwesenheitsliste</a:t>
            </a:r>
          </a:p>
          <a:p>
            <a:pPr marL="285750" lvl="0" indent="-285750" algn="l" rtl="0">
              <a:spcBef>
                <a:spcPts val="0"/>
              </a:spcBef>
              <a:spcAft>
                <a:spcPts val="0"/>
              </a:spcAft>
              <a:buFont typeface="Arial" panose="020B0604020202020204" pitchFamily="34" charset="0"/>
              <a:buChar char="•"/>
            </a:pPr>
            <a:endParaRPr lang="en" sz="11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0" lvl="0" indent="0" algn="l" rtl="0">
              <a:spcBef>
                <a:spcPts val="0"/>
              </a:spcBef>
              <a:spcAft>
                <a:spcPts val="0"/>
              </a:spcAft>
              <a:buFont typeface="Arial" panose="020B0604020202020204" pitchFamily="34" charset="0"/>
              <a:buNone/>
            </a:pP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Frau Müller ist eine erfahrene Betreuerin, die sich um das Wohlbefinden und die Betreuung der Schülerinnen außerhalb des Unterrichts kümmert. Mit ihrer freundlichen und fürsorglichen Art schafft sie eine unterstützende Umgebung, in der sich die Kinder wohl fühlen und entfalten können. Sie arbeitet eng mit den Lehrkräften und Eltern zusammen, um sicherzustellen, dass die Bedürfnisse der Schülerinnen erfüllt werden</a:t>
            </a:r>
          </a:p>
          <a:p>
            <a:pPr marL="158750" lvl="0" indent="0">
              <a:lnSpc>
                <a:spcPct val="107000"/>
              </a:lnSpc>
              <a:spcAft>
                <a:spcPts val="800"/>
              </a:spcAft>
              <a:buSzPts val="1000"/>
              <a:buNone/>
              <a:tabLst>
                <a:tab pos="457200" algn="l"/>
              </a:tabLst>
            </a:pPr>
            <a:endParaRPr lang="de-DE" sz="11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lnSpc>
                <a:spcPct val="150000"/>
              </a:lnSpc>
              <a:spcAft>
                <a:spcPts val="800"/>
              </a:spcAft>
              <a:buSzPts val="1000"/>
              <a:buChar char="•"/>
              <a:tabLst>
                <a:tab pos="457200" algn="l"/>
              </a:tabLst>
            </a:pPr>
            <a:r>
              <a:rPr lang="de-DE" sz="1100" kern="100">
                <a:latin typeface="Open Sans Light"/>
                <a:ea typeface="Open Sans Light"/>
                <a:cs typeface="Open Sans Light"/>
              </a:rPr>
              <a:t>Erfahrene</a:t>
            </a:r>
            <a:r>
              <a:rPr lang="de-DE" sz="1100" kern="100">
                <a:effectLst/>
                <a:latin typeface="Open Sans Light"/>
                <a:ea typeface="Open Sans Light"/>
                <a:cs typeface="Open Sans Light"/>
              </a:rPr>
              <a:t> Betreuerin, die sich um das die Betreuung der </a:t>
            </a:r>
            <a:r>
              <a:rPr lang="de-DE" sz="1100" kern="100" err="1">
                <a:latin typeface="Open Sans Light"/>
                <a:ea typeface="Open Sans Light"/>
                <a:cs typeface="Open Sans Light"/>
              </a:rPr>
              <a:t>Schüler:innen</a:t>
            </a:r>
            <a:r>
              <a:rPr lang="de-DE" sz="1100" kern="100">
                <a:effectLst/>
                <a:latin typeface="Open Sans Light"/>
                <a:ea typeface="Open Sans Light"/>
                <a:cs typeface="Open Sans Light"/>
              </a:rPr>
              <a:t> außerhalb des Unterrichts</a:t>
            </a:r>
            <a:r>
              <a:rPr lang="de-DE" sz="1100" kern="100">
                <a:latin typeface="Open Sans Light"/>
                <a:ea typeface="Open Sans Light"/>
                <a:cs typeface="Open Sans Light"/>
              </a:rPr>
              <a:t> </a:t>
            </a:r>
            <a:endParaRPr lang="de-DE" sz="1100">
              <a:latin typeface="Open Sans Light"/>
              <a:ea typeface="Open Sans Light"/>
            </a:endParaRPr>
          </a:p>
          <a:p>
            <a:pPr marL="285750" indent="-285750">
              <a:lnSpc>
                <a:spcPct val="150000"/>
              </a:lnSpc>
              <a:spcAft>
                <a:spcPts val="800"/>
              </a:spcAft>
              <a:buSzPts val="1000"/>
              <a:buChar char="•"/>
              <a:tabLst>
                <a:tab pos="457200" algn="l"/>
              </a:tabLst>
            </a:pPr>
            <a:r>
              <a:rPr lang="de-DE" sz="1100" kern="100">
                <a:latin typeface="Open Sans Light"/>
                <a:ea typeface="Open Sans Light"/>
                <a:cs typeface="Open Sans Light"/>
              </a:rPr>
              <a:t>Schafft</a:t>
            </a:r>
            <a:r>
              <a:rPr lang="de-DE" sz="1100" kern="100">
                <a:effectLst/>
                <a:latin typeface="Open Sans Light"/>
                <a:ea typeface="Open Sans Light"/>
                <a:cs typeface="Open Sans Light"/>
              </a:rPr>
              <a:t> eine unterstützende Umgebung, in der sich Kinder wohl fühlen und entfalten </a:t>
            </a:r>
            <a:r>
              <a:rPr lang="de-DE" sz="1100" kern="100">
                <a:latin typeface="Open Sans Light"/>
                <a:ea typeface="Open Sans Light"/>
                <a:cs typeface="Open Sans Light"/>
              </a:rPr>
              <a:t>können</a:t>
            </a:r>
            <a:endParaRPr lang="de-DE" sz="1100">
              <a:latin typeface="Open Sans Light"/>
              <a:ea typeface="Open Sans Light"/>
            </a:endParaRPr>
          </a:p>
          <a:p>
            <a:pPr marL="285750" indent="-285750">
              <a:lnSpc>
                <a:spcPct val="150000"/>
              </a:lnSpc>
              <a:spcAft>
                <a:spcPts val="800"/>
              </a:spcAft>
              <a:buSzPts val="1000"/>
              <a:buChar char="•"/>
              <a:tabLst>
                <a:tab pos="457200" algn="l"/>
              </a:tabLst>
            </a:pPr>
            <a:r>
              <a:rPr lang="de-DE" sz="1100" kern="100">
                <a:latin typeface="Open Sans Light"/>
                <a:ea typeface="Open Sans Light"/>
                <a:cs typeface="Open Sans Light"/>
              </a:rPr>
              <a:t>Arbeitet</a:t>
            </a:r>
            <a:r>
              <a:rPr lang="de-DE" sz="1100" kern="100">
                <a:effectLst/>
                <a:latin typeface="Open Sans Light"/>
                <a:ea typeface="Open Sans Light"/>
                <a:cs typeface="Open Sans Light"/>
              </a:rPr>
              <a:t> eng mit den Lehrkräften und Eltern zusammen, </a:t>
            </a:r>
            <a:r>
              <a:rPr lang="de-DE" sz="1100" kern="100">
                <a:latin typeface="Open Sans Light"/>
                <a:ea typeface="Open Sans Light"/>
                <a:cs typeface="Open Sans Light"/>
              </a:rPr>
              <a:t>damit Bedürfnisse</a:t>
            </a:r>
            <a:r>
              <a:rPr lang="de-DE" sz="1100" kern="100">
                <a:effectLst/>
                <a:latin typeface="Open Sans Light"/>
                <a:ea typeface="Open Sans Light"/>
                <a:cs typeface="Open Sans Light"/>
              </a:rPr>
              <a:t> der </a:t>
            </a:r>
            <a:r>
              <a:rPr lang="de-DE" sz="1100" kern="100" err="1">
                <a:latin typeface="Open Sans Light"/>
                <a:ea typeface="Open Sans Light"/>
                <a:cs typeface="Open Sans Light"/>
              </a:rPr>
              <a:t>Schüler:innen</a:t>
            </a:r>
            <a:r>
              <a:rPr lang="de-DE" sz="1100" kern="100">
                <a:effectLst/>
                <a:latin typeface="Open Sans Light"/>
                <a:ea typeface="Open Sans Light"/>
                <a:cs typeface="Open Sans Light"/>
              </a:rPr>
              <a:t> erfüllt werden</a:t>
            </a:r>
            <a:endParaRPr lang="de-DE" sz="1100">
              <a:latin typeface="Open Sans Light"/>
            </a:endParaRPr>
          </a:p>
          <a:p>
            <a:pPr marL="158750" lvl="0" indent="0">
              <a:lnSpc>
                <a:spcPct val="107000"/>
              </a:lnSpc>
              <a:spcAft>
                <a:spcPts val="800"/>
              </a:spcAft>
              <a:buSzPts val="1000"/>
              <a:buNone/>
              <a:tabLst>
                <a:tab pos="457200" algn="l"/>
              </a:tabLst>
            </a:pPr>
            <a:endParaRPr lang="de-DE" sz="11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0" lvl="0" indent="0" algn="l" rtl="0">
              <a:spcBef>
                <a:spcPts val="0"/>
              </a:spcBef>
              <a:spcAft>
                <a:spcPts val="0"/>
              </a:spcAft>
              <a:buFont typeface="Arial" panose="020B0604020202020204" pitchFamily="34" charset="0"/>
              <a:buNone/>
            </a:pPr>
            <a:endParaRPr lang="en"/>
          </a:p>
          <a:p>
            <a:pPr marL="0" lvl="0" indent="0" algn="l" rtl="0">
              <a:spcBef>
                <a:spcPts val="0"/>
              </a:spcBef>
              <a:spcAft>
                <a:spcPts val="0"/>
              </a:spcAft>
              <a:buNone/>
            </a:pPr>
            <a:endParaRPr/>
          </a:p>
        </p:txBody>
      </p:sp>
    </p:spTree>
    <p:extLst>
      <p:ext uri="{BB962C8B-B14F-4D97-AF65-F5344CB8AC3E}">
        <p14:creationId xmlns:p14="http://schemas.microsoft.com/office/powerpoint/2010/main" val="129572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23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Paul</a:t>
            </a:r>
            <a:endParaRPr/>
          </a:p>
        </p:txBody>
      </p:sp>
    </p:spTree>
    <p:extLst>
      <p:ext uri="{BB962C8B-B14F-4D97-AF65-F5344CB8AC3E}">
        <p14:creationId xmlns:p14="http://schemas.microsoft.com/office/powerpoint/2010/main" val="2615592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300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600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826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491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08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3276496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3276496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44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4545bfc5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4545bfc5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Aft>
                <a:spcPts val="600"/>
              </a:spcAft>
              <a:buFont typeface="Arial,Sans-Serif" panose="020B0604020202020204" pitchFamily="34" charset="0"/>
              <a:buChar char="•"/>
              <a:tabLst>
                <a:tab pos="457200" algn="l"/>
              </a:tabLst>
            </a:pPr>
            <a:r>
              <a:rPr lang="de-DE" kern="100"/>
              <a:t>Effiziente Organisation: Schülerdaten, Anwesenheitslisten, Noten und Krankmeldungen einfach zu verwalten, sollen gut verwaltet werden</a:t>
            </a:r>
            <a:endParaRPr lang="en-US" kern="100"/>
          </a:p>
          <a:p>
            <a:pPr marL="342900" indent="-342900">
              <a:spcAft>
                <a:spcPts val="600"/>
              </a:spcAft>
              <a:buFont typeface="Arial,Sans-Serif" panose="020B0604020202020204" pitchFamily="34" charset="0"/>
              <a:buChar char="•"/>
              <a:tabLst>
                <a:tab pos="457200" algn="l"/>
              </a:tabLst>
            </a:pPr>
            <a:r>
              <a:rPr lang="de-DE" kern="100"/>
              <a:t>Kommunikation: Als Teamplayer möchte Herr Peters nahtlos anderen Stakeholdern kommunizieren können, um Austausch Zusammenarbeit zu fördern.</a:t>
            </a:r>
          </a:p>
          <a:p>
            <a:pPr marL="342900" indent="-342900">
              <a:spcAft>
                <a:spcPts val="600"/>
              </a:spcAft>
              <a:buFont typeface="Arial,Sans-Serif" panose="020B0604020202020204" pitchFamily="34" charset="0"/>
              <a:buChar char="•"/>
              <a:tabLst>
                <a:tab pos="457200" algn="l"/>
              </a:tabLst>
            </a:pPr>
            <a:r>
              <a:rPr lang="de-DE" kern="100"/>
              <a:t>Zeitersparnis: Durch die Nutzung eines integrierten Kalenders und eines Betreuungsmarktplatzes möchte Herr Peters Zeit sparen, indem er seine Unterrichtsstunden, Schulveranstaltungen und Betreuungsangebote effizient planen kann.</a:t>
            </a:r>
          </a:p>
          <a:p>
            <a:pPr marL="342900" indent="-342900">
              <a:spcAft>
                <a:spcPts val="600"/>
              </a:spcAft>
              <a:buFont typeface="Arial,Sans-Serif" panose="020B0604020202020204" pitchFamily="34" charset="0"/>
              <a:buChar char="•"/>
              <a:tabLst>
                <a:tab pos="457200" algn="l"/>
              </a:tabLst>
            </a:pPr>
            <a:r>
              <a:rPr lang="de-DE" kern="100"/>
              <a:t>Unterstützung bei der Schülerbetreuung: Da er sich um das Wohlbefinden seiner Schüler*innen kümmert, benötigt Herr Peters ein System, dass ihm Krankgemeldete Schüler mitteilt</a:t>
            </a:r>
            <a:endParaRPr lang="en-US" kern="100"/>
          </a:p>
          <a:p>
            <a:pPr marL="342900" indent="-342900">
              <a:spcAft>
                <a:spcPts val="600"/>
              </a:spcAft>
              <a:buFont typeface="Arial,Sans-Serif" panose="020B0604020202020204" pitchFamily="34" charset="0"/>
              <a:buChar char="•"/>
              <a:tabLst>
                <a:tab pos="457200" algn="l"/>
              </a:tabLst>
            </a:pPr>
            <a:r>
              <a:rPr lang="de-DE" kern="100"/>
              <a:t>Entwicklungsfortschritt: Herr Peters will, den Kindern in der Betreuung das beste Erlebnis bieten, dafür soll der administrative Aufwand der Betreuungsverwaltung minimiert werden</a:t>
            </a:r>
            <a:endParaRPr lang="en-US" kern="100"/>
          </a:p>
          <a:p>
            <a:pPr marL="342900" indent="-342900">
              <a:lnSpc>
                <a:spcPct val="107000"/>
              </a:lnSpc>
              <a:buFont typeface="Arial,Sans-Serif" panose="020B0604020202020204" pitchFamily="34" charset="0"/>
              <a:buChar char="•"/>
              <a:tabLst>
                <a:tab pos="457200" algn="l"/>
              </a:tabLst>
            </a:pPr>
            <a:endParaRPr lang="en-US" kern="100"/>
          </a:p>
          <a:p>
            <a:pPr marL="342900" lvl="0" indent="-342900">
              <a:spcAft>
                <a:spcPts val="600"/>
              </a:spcAft>
              <a:buFont typeface="Arial" panose="020B0604020202020204" pitchFamily="34" charset="0"/>
              <a:buChar char="•"/>
              <a:tabLst>
                <a:tab pos="457200" algn="l"/>
              </a:tabLst>
            </a:pPr>
            <a:endParaRPr lang="de-DE" kern="100">
              <a:latin typeface="Open Sans Light"/>
              <a:ea typeface="Open Sans Light"/>
              <a:cs typeface="Open Sans Light"/>
            </a:endParaRPr>
          </a:p>
        </p:txBody>
      </p:sp>
    </p:spTree>
    <p:extLst>
      <p:ext uri="{BB962C8B-B14F-4D97-AF65-F5344CB8AC3E}">
        <p14:creationId xmlns:p14="http://schemas.microsoft.com/office/powerpoint/2010/main" val="44713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06907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4545bfc5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4545bfc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Font typeface="Arial" panose="020B0604020202020204" pitchFamily="34" charset="0"/>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Betreuungsmöglichkeiten:</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Geradliniger und sicherer Prozess, um seine Kinder für außerschulische Betreuungsmöglichkeiten anzumelden damit sie  auch nach der Schule gut versorgt ist.</a:t>
            </a:r>
          </a:p>
          <a:p>
            <a:pPr marL="342900" lvl="0" indent="-342900">
              <a:lnSpc>
                <a:spcPct val="107000"/>
              </a:lnSpc>
              <a:spcAft>
                <a:spcPts val="800"/>
              </a:spcAft>
              <a:buFont typeface="Arial" panose="020B0604020202020204" pitchFamily="34" charset="0"/>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Transparente Kommunikation: </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Er benötigt Zugang zu einer Liste mit angemeldeten Betreuungen sowie einem Bad Walden Chat, um alle Wichtigen Informationen zu erhalten</a:t>
            </a:r>
          </a:p>
          <a:p>
            <a:pPr marL="342900" lvl="0" indent="-342900">
              <a:lnSpc>
                <a:spcPct val="107000"/>
              </a:lnSpc>
              <a:spcAft>
                <a:spcPts val="800"/>
              </a:spcAft>
              <a:buFont typeface="Arial" panose="020B0604020202020204" pitchFamily="34" charset="0"/>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Zeitmanagement: </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Durch die Nutzung eines integrierten Kalenders möchte er immer </a:t>
            </a:r>
            <a:r>
              <a:rPr lang="de-DE" sz="1100" kern="100">
                <a:latin typeface="Open Sans Light" panose="020B0306030504020204" pitchFamily="34" charset="0"/>
                <a:ea typeface="Open Sans Light" panose="020B0306030504020204" pitchFamily="34" charset="0"/>
                <a:cs typeface="Open Sans Light" panose="020B0306030504020204" pitchFamily="34" charset="0"/>
              </a:rPr>
              <a:t>Wissen,</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wann seine Kinder nach Hause kommen.</a:t>
            </a:r>
          </a:p>
          <a:p>
            <a:pPr marL="342900" lvl="0" indent="-342900">
              <a:lnSpc>
                <a:spcPct val="107000"/>
              </a:lnSpc>
              <a:spcAft>
                <a:spcPts val="800"/>
              </a:spcAft>
              <a:buFont typeface="Arial" panose="020B0604020202020204" pitchFamily="34" charset="0"/>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Verwaltung von Formalitäten: </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Als Vater möchte er Schulanmeldung und Krankmeldungen seiner Kinder unkompliziert online erledigen können.</a:t>
            </a:r>
          </a:p>
          <a:p>
            <a:pPr marL="342900" lvl="0" indent="-342900">
              <a:lnSpc>
                <a:spcPct val="107000"/>
              </a:lnSpc>
              <a:spcAft>
                <a:spcPts val="800"/>
              </a:spcAft>
              <a:buFont typeface="Arial" panose="020B0604020202020204" pitchFamily="34" charset="0"/>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Schulischen Fortschritt: </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Eltern wollen den schulischen Fortschritt ihrer Kinder nachverfolgen damit sie bei Bedarf unterstützen können.</a:t>
            </a:r>
          </a:p>
          <a:p>
            <a:pPr marL="0" lvl="0" indent="0" algn="l" rtl="0">
              <a:spcBef>
                <a:spcPts val="0"/>
              </a:spcBef>
              <a:spcAft>
                <a:spcPts val="0"/>
              </a:spcAft>
              <a:buNone/>
            </a:pPr>
            <a:endParaRPr/>
          </a:p>
        </p:txBody>
      </p:sp>
    </p:spTree>
    <p:extLst>
      <p:ext uri="{BB962C8B-B14F-4D97-AF65-F5344CB8AC3E}">
        <p14:creationId xmlns:p14="http://schemas.microsoft.com/office/powerpoint/2010/main" val="1195488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4545bfc5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4545bfc5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Bef>
                <a:spcPts val="1200"/>
              </a:spcBef>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Zugriff auf den Betreuungsmarktplatz:</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Emma möchte den Betreuungsmarktplatz durchsuchen, um interessante außerschulische Aktivitäten zu entdecken.</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Kalender:</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Durch einen Kalender möchte Emma wissen, wann sie jeden Tag nach Hause kommt, um ihre Freizeit zu planen.</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Liste mit angemeldeten Betreuungen:</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Sie benötigte einen Überblick angemeldeten Betreuungen, um den Überblick über ihre Verpflichtungen zu behalten.</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Notenübersicht:</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Emma möchte Einblick in ihre Notenübersicht haben, um immer ihre Noten sehen zu können. </a:t>
            </a:r>
          </a:p>
          <a:p>
            <a:pPr marL="0" lvl="0" indent="0" algn="l" rtl="0">
              <a:spcBef>
                <a:spcPts val="0"/>
              </a:spcBef>
              <a:spcAft>
                <a:spcPts val="0"/>
              </a:spcAft>
              <a:buNone/>
            </a:pPr>
            <a:endParaRPr/>
          </a:p>
        </p:txBody>
      </p:sp>
    </p:spTree>
    <p:extLst>
      <p:ext uri="{BB962C8B-B14F-4D97-AF65-F5344CB8AC3E}">
        <p14:creationId xmlns:p14="http://schemas.microsoft.com/office/powerpoint/2010/main" val="4143280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4545bfc5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4545bfc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Zugriff auf Betreuungsangebote</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Frau Müller muss ihre Betreuungsangebote erstellen und anpassen können, um eine attraktive Auswahl an außerschulischen Aktivitäten anzubieten zu können.</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Teilnehmer verwalten</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Sie möchte per Knopfdruck Teilnehmer hinzuzufügen und verwalten können, um möglichst viel Zeit mit den Kindern zu verbringen. </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Kommunikation</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Sie braucht Benachrichtigungen über An- und Abmeldungen sowie einen Kanal, um Eltern zu informieren.</a:t>
            </a:r>
          </a:p>
          <a:p>
            <a:pPr marL="342900" lvl="0" indent="-342900">
              <a:lnSpc>
                <a:spcPct val="107000"/>
              </a:lnSpc>
              <a:spcAft>
                <a:spcPts val="800"/>
              </a:spcAft>
              <a:buSzPts val="1000"/>
              <a:buFont typeface="Symbol" panose="05050102010706020507" pitchFamily="18" charset="2"/>
              <a:buChar char=""/>
              <a:tabLst>
                <a:tab pos="457200" algn="l"/>
              </a:tabLst>
            </a:pPr>
            <a:r>
              <a:rPr lang="de-DE" sz="1100" b="1" kern="100">
                <a:effectLst/>
                <a:latin typeface="Open Sans Light" panose="020B0306030504020204" pitchFamily="34" charset="0"/>
                <a:ea typeface="Open Sans Light" panose="020B0306030504020204" pitchFamily="34" charset="0"/>
                <a:cs typeface="Open Sans Light" panose="020B0306030504020204" pitchFamily="34" charset="0"/>
              </a:rPr>
              <a:t>Anwesenheitsübersicht</a:t>
            </a:r>
            <a:r>
              <a:rPr lang="de-DE" sz="1100" kern="100">
                <a:effectLst/>
                <a:latin typeface="Open Sans Light" panose="020B0306030504020204" pitchFamily="34" charset="0"/>
                <a:ea typeface="Open Sans Light" panose="020B0306030504020204" pitchFamily="34" charset="0"/>
                <a:cs typeface="Open Sans Light" panose="020B0306030504020204" pitchFamily="34" charset="0"/>
              </a:rPr>
              <a:t>: Frau Müller benötigt eine Anwesenheitsliste, um sicherzustellen, dass auch alle nicht kranken Kinder anwesend sind.</a:t>
            </a:r>
          </a:p>
          <a:p>
            <a:pPr marL="0" lvl="0" indent="0" algn="l" rtl="0">
              <a:spcBef>
                <a:spcPts val="0"/>
              </a:spcBef>
              <a:spcAft>
                <a:spcPts val="0"/>
              </a:spcAft>
              <a:buNone/>
            </a:pPr>
            <a:endParaRPr/>
          </a:p>
        </p:txBody>
      </p:sp>
    </p:spTree>
    <p:extLst>
      <p:ext uri="{BB962C8B-B14F-4D97-AF65-F5344CB8AC3E}">
        <p14:creationId xmlns:p14="http://schemas.microsoft.com/office/powerpoint/2010/main" val="1220430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48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e-DE"/>
              <a:t>Paul</a:t>
            </a:r>
          </a:p>
        </p:txBody>
      </p:sp>
    </p:spTree>
    <p:extLst>
      <p:ext uri="{BB962C8B-B14F-4D97-AF65-F5344CB8AC3E}">
        <p14:creationId xmlns:p14="http://schemas.microsoft.com/office/powerpoint/2010/main" val="2160171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4545bfc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4545bfc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Paul</a:t>
            </a:r>
            <a:endParaRPr/>
          </a:p>
        </p:txBody>
      </p:sp>
    </p:spTree>
    <p:extLst>
      <p:ext uri="{BB962C8B-B14F-4D97-AF65-F5344CB8AC3E}">
        <p14:creationId xmlns:p14="http://schemas.microsoft.com/office/powerpoint/2010/main" val="2214901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e-DE"/>
              <a:t>Naja und Lean</a:t>
            </a:r>
          </a:p>
        </p:txBody>
      </p:sp>
    </p:spTree>
    <p:extLst>
      <p:ext uri="{BB962C8B-B14F-4D97-AF65-F5344CB8AC3E}">
        <p14:creationId xmlns:p14="http://schemas.microsoft.com/office/powerpoint/2010/main" val="1494977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Tobi</a:t>
            </a:r>
            <a:endParaRPr/>
          </a:p>
        </p:txBody>
      </p:sp>
    </p:spTree>
    <p:extLst>
      <p:ext uri="{BB962C8B-B14F-4D97-AF65-F5344CB8AC3E}">
        <p14:creationId xmlns:p14="http://schemas.microsoft.com/office/powerpoint/2010/main" val="306928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75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214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32764963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c32764963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a:t>
            </a:r>
            <a:endParaRPr/>
          </a:p>
        </p:txBody>
      </p:sp>
    </p:spTree>
    <p:extLst>
      <p:ext uri="{BB962C8B-B14F-4D97-AF65-F5344CB8AC3E}">
        <p14:creationId xmlns:p14="http://schemas.microsoft.com/office/powerpoint/2010/main" val="3618657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32764963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c32764963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Lean</a:t>
            </a:r>
            <a:endParaRPr/>
          </a:p>
        </p:txBody>
      </p:sp>
    </p:spTree>
    <p:extLst>
      <p:ext uri="{BB962C8B-B14F-4D97-AF65-F5344CB8AC3E}">
        <p14:creationId xmlns:p14="http://schemas.microsoft.com/office/powerpoint/2010/main" val="332910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4545bfc50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4545bfc50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56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c4545bfc5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c4545bfc5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Samira</a:t>
            </a:r>
            <a:endParaRPr/>
          </a:p>
        </p:txBody>
      </p:sp>
    </p:spTree>
    <p:extLst>
      <p:ext uri="{BB962C8B-B14F-4D97-AF65-F5344CB8AC3E}">
        <p14:creationId xmlns:p14="http://schemas.microsoft.com/office/powerpoint/2010/main" val="65189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c4545bfc50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c4545bfc50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a:t>
            </a:r>
            <a:endParaRPr/>
          </a:p>
        </p:txBody>
      </p:sp>
    </p:spTree>
    <p:extLst>
      <p:ext uri="{BB962C8B-B14F-4D97-AF65-F5344CB8AC3E}">
        <p14:creationId xmlns:p14="http://schemas.microsoft.com/office/powerpoint/2010/main" val="317594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c4545bfc50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c4545bfc50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a:t>
            </a:r>
            <a:endParaRPr/>
          </a:p>
        </p:txBody>
      </p:sp>
    </p:spTree>
    <p:extLst>
      <p:ext uri="{BB962C8B-B14F-4D97-AF65-F5344CB8AC3E}">
        <p14:creationId xmlns:p14="http://schemas.microsoft.com/office/powerpoint/2010/main" val="311761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c4545bfc50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c4545bfc50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a:t>
            </a:r>
            <a:endParaRPr/>
          </a:p>
        </p:txBody>
      </p:sp>
    </p:spTree>
    <p:extLst>
      <p:ext uri="{BB962C8B-B14F-4D97-AF65-F5344CB8AC3E}">
        <p14:creationId xmlns:p14="http://schemas.microsoft.com/office/powerpoint/2010/main" val="276172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35bf86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35bf86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76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4545bfc5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4545bfc5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buFont typeface="Arial" panose="020B0604020202020204" pitchFamily="34" charset="0"/>
              <a:buNone/>
            </a:pPr>
            <a:r>
              <a:rPr lang="de-DE">
                <a:solidFill>
                  <a:schemeClr val="dk1"/>
                </a:solidFill>
              </a:rPr>
              <a:t>Samira</a:t>
            </a:r>
          </a:p>
          <a:p>
            <a:pPr marL="342900" lvl="0" indent="-342900">
              <a:lnSpc>
                <a:spcPct val="107000"/>
              </a:lnSpc>
              <a:buFont typeface="Arial" panose="020B0604020202020204" pitchFamily="34" charset="0"/>
              <a:buChar char="•"/>
            </a:pPr>
            <a:r>
              <a:rPr lang="de-DE">
                <a:solidFill>
                  <a:schemeClr val="dk1"/>
                </a:solidFill>
              </a:rPr>
              <a:t>Betreuungsmarktplatz</a:t>
            </a:r>
          </a:p>
          <a:p>
            <a:pPr marL="342900" lvl="0" indent="-342900">
              <a:lnSpc>
                <a:spcPct val="107000"/>
              </a:lnSpc>
              <a:buFont typeface="Arial" panose="020B0604020202020204" pitchFamily="34" charset="0"/>
              <a:buChar char="•"/>
            </a:pPr>
            <a:r>
              <a:rPr lang="de-DE">
                <a:solidFill>
                  <a:schemeClr val="dk1"/>
                </a:solidFill>
              </a:rPr>
              <a:t>Bad Walden Chat </a:t>
            </a:r>
          </a:p>
          <a:p>
            <a:pPr marL="342900" lvl="0" indent="-342900">
              <a:lnSpc>
                <a:spcPct val="107000"/>
              </a:lnSpc>
              <a:buFont typeface="Arial" panose="020B0604020202020204" pitchFamily="34" charset="0"/>
              <a:buChar char="•"/>
            </a:pPr>
            <a:r>
              <a:rPr lang="de-DE">
                <a:solidFill>
                  <a:schemeClr val="dk1"/>
                </a:solidFill>
              </a:rPr>
              <a:t>Klasse</a:t>
            </a:r>
          </a:p>
          <a:p>
            <a:pPr marL="342900" lvl="0" indent="-342900">
              <a:lnSpc>
                <a:spcPct val="107000"/>
              </a:lnSpc>
              <a:buFont typeface="Arial" panose="020B0604020202020204" pitchFamily="34" charset="0"/>
              <a:buChar char="•"/>
            </a:pPr>
            <a:r>
              <a:rPr lang="de-DE">
                <a:solidFill>
                  <a:schemeClr val="dk1"/>
                </a:solidFill>
              </a:rPr>
              <a:t>Krankmeldungen</a:t>
            </a:r>
          </a:p>
          <a:p>
            <a:pPr marL="342900" lvl="0" indent="-342900">
              <a:lnSpc>
                <a:spcPct val="107000"/>
              </a:lnSpc>
              <a:buFont typeface="Arial" panose="020B0604020202020204" pitchFamily="34" charset="0"/>
              <a:buChar char="•"/>
            </a:pPr>
            <a:r>
              <a:rPr lang="de-DE">
                <a:solidFill>
                  <a:schemeClr val="dk1"/>
                </a:solidFill>
              </a:rPr>
              <a:t>Anwesenheitsliste</a:t>
            </a:r>
          </a:p>
          <a:p>
            <a:pPr marL="342900" lvl="0" indent="-342900">
              <a:lnSpc>
                <a:spcPct val="107000"/>
              </a:lnSpc>
              <a:buFont typeface="Arial" panose="020B0604020202020204" pitchFamily="34" charset="0"/>
              <a:buChar char="•"/>
            </a:pPr>
            <a:r>
              <a:rPr lang="de-DE">
                <a:solidFill>
                  <a:schemeClr val="dk1"/>
                </a:solidFill>
              </a:rPr>
              <a:t>Noten eintragen</a:t>
            </a:r>
          </a:p>
          <a:p>
            <a:pPr marL="342900" lvl="0" indent="-342900">
              <a:lnSpc>
                <a:spcPct val="107000"/>
              </a:lnSpc>
              <a:buFont typeface="Arial" panose="020B0604020202020204" pitchFamily="34" charset="0"/>
              <a:buChar char="•"/>
            </a:pPr>
            <a:r>
              <a:rPr lang="de-DE">
                <a:solidFill>
                  <a:schemeClr val="dk1"/>
                </a:solidFill>
              </a:rPr>
              <a:t>Kalender</a:t>
            </a:r>
          </a:p>
          <a:p>
            <a:pPr marL="0" lvl="0" indent="0" algn="l" rtl="0">
              <a:spcBef>
                <a:spcPts val="0"/>
              </a:spcBef>
              <a:spcAft>
                <a:spcPts val="0"/>
              </a:spcAft>
              <a:buNone/>
            </a:pPr>
            <a:endParaRPr lang="de-DE"/>
          </a:p>
          <a:p>
            <a:pPr marL="0" lvl="0" indent="0" algn="l" rtl="0">
              <a:spcBef>
                <a:spcPts val="0"/>
              </a:spcBef>
              <a:spcAft>
                <a:spcPts val="0"/>
              </a:spcAft>
              <a:buNone/>
            </a:pPr>
            <a:r>
              <a:rPr lang="de-DE" b="0" i="0">
                <a:solidFill>
                  <a:srgbClr val="0D0D0D"/>
                </a:solidFill>
                <a:effectLst/>
                <a:highlight>
                  <a:srgbClr val="FFFFFF"/>
                </a:highlight>
                <a:latin typeface="Söhne"/>
              </a:rPr>
              <a:t>Herr Peters ist ein erfahrener Grundschullehrer mit einer Leidenschaft für die Förderung des Lernens seiner Schüler</a:t>
            </a:r>
            <a:r>
              <a:rPr lang="de-DE" b="0" i="1">
                <a:solidFill>
                  <a:srgbClr val="0D0D0D"/>
                </a:solidFill>
                <a:effectLst/>
                <a:highlight>
                  <a:srgbClr val="FFFFFF"/>
                </a:highlight>
                <a:latin typeface="Söhne"/>
              </a:rPr>
              <a:t>innen. Mit mehr als 15 Jahren Erfahrung im Bildungsbereich hat er einen tiefen Einblick in die Bedürfnisse und Herausforderungen von Kindern im Grundschulalter entwickelt. Er ist bekannt für seinen einfühlsamen und engagierten Unterrichtsstil, der darauf abzielt, die individuellen Stärken und Schwächen seiner Schüler</a:t>
            </a:r>
            <a:r>
              <a:rPr lang="de-DE" b="0" i="0">
                <a:solidFill>
                  <a:srgbClr val="0D0D0D"/>
                </a:solidFill>
                <a:effectLst/>
                <a:highlight>
                  <a:srgbClr val="FFFFFF"/>
                </a:highlight>
                <a:latin typeface="Söhne"/>
              </a:rPr>
              <a:t>innen zu erkennen und zu fördern.</a:t>
            </a:r>
            <a:endParaRPr/>
          </a:p>
        </p:txBody>
      </p:sp>
    </p:spTree>
    <p:extLst>
      <p:ext uri="{BB962C8B-B14F-4D97-AF65-F5344CB8AC3E}">
        <p14:creationId xmlns:p14="http://schemas.microsoft.com/office/powerpoint/2010/main" val="2422250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117F-DE62-0290-55A1-E15321B99158}"/>
              </a:ext>
            </a:extLst>
          </p:cNvPr>
          <p:cNvSpPr>
            <a:spLocks noGrp="1"/>
          </p:cNvSpPr>
          <p:nvPr>
            <p:ph type="title"/>
          </p:nvPr>
        </p:nvSpPr>
        <p:spPr/>
        <p:txBody>
          <a:bodyPr/>
          <a:lstStyle/>
          <a:p>
            <a:r>
              <a:rPr lang="en-GB"/>
              <a:t>Click to edit Master title style</a:t>
            </a:r>
            <a:endParaRPr lang="de-DE"/>
          </a:p>
        </p:txBody>
      </p:sp>
      <p:sp>
        <p:nvSpPr>
          <p:cNvPr id="3" name="Slide Number Placeholder 2">
            <a:extLst>
              <a:ext uri="{FF2B5EF4-FFF2-40B4-BE49-F238E27FC236}">
                <a16:creationId xmlns:a16="http://schemas.microsoft.com/office/drawing/2014/main" id="{872F6F57-F93C-2843-C9E1-10ED3BC77247}"/>
              </a:ext>
            </a:extLst>
          </p:cNvPr>
          <p:cNvSpPr>
            <a:spLocks noGrp="1"/>
          </p:cNvSpPr>
          <p:nvPr>
            <p:ph type="sldNum" idx="10"/>
          </p:nvPr>
        </p:nvSpPr>
        <p:spPr>
          <a:xfrm>
            <a:off x="8467931" y="4645110"/>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4" name="Grafik 2" descr="Ein Bild, das Kunst, Cartoon enthält.&#10;&#10;Automatisch generierte Beschreibung">
            <a:extLst>
              <a:ext uri="{FF2B5EF4-FFF2-40B4-BE49-F238E27FC236}">
                <a16:creationId xmlns:a16="http://schemas.microsoft.com/office/drawing/2014/main" id="{2DF6ED07-E5C3-FCAE-3E7A-F89782294E5A}"/>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Tree>
    <p:extLst>
      <p:ext uri="{BB962C8B-B14F-4D97-AF65-F5344CB8AC3E}">
        <p14:creationId xmlns:p14="http://schemas.microsoft.com/office/powerpoint/2010/main" val="314328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One column text 2">
    <p:bg>
      <p:bgPr>
        <a:solidFill>
          <a:schemeClr val="lt2"/>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1136375" y="786125"/>
            <a:ext cx="32244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None/>
              <a:defRPr>
                <a:latin typeface="Open Sans Light"/>
                <a:ea typeface="Open Sans Light"/>
                <a:cs typeface="Open Sans Light"/>
                <a:sym typeface="Open Sans Light"/>
              </a:defRPr>
            </a:lvl2pPr>
            <a:lvl3pPr lvl="2">
              <a:spcBef>
                <a:spcPts val="0"/>
              </a:spcBef>
              <a:spcAft>
                <a:spcPts val="0"/>
              </a:spcAft>
              <a:buSzPts val="2800"/>
              <a:buNone/>
              <a:defRPr>
                <a:latin typeface="Open Sans Light"/>
                <a:ea typeface="Open Sans Light"/>
                <a:cs typeface="Open Sans Light"/>
                <a:sym typeface="Open Sans Light"/>
              </a:defRPr>
            </a:lvl3pPr>
            <a:lvl4pPr lvl="3">
              <a:spcBef>
                <a:spcPts val="0"/>
              </a:spcBef>
              <a:spcAft>
                <a:spcPts val="0"/>
              </a:spcAft>
              <a:buSzPts val="2800"/>
              <a:buNone/>
              <a:defRPr>
                <a:latin typeface="Open Sans Light"/>
                <a:ea typeface="Open Sans Light"/>
                <a:cs typeface="Open Sans Light"/>
                <a:sym typeface="Open Sans Light"/>
              </a:defRPr>
            </a:lvl4pPr>
            <a:lvl5pPr lvl="4">
              <a:spcBef>
                <a:spcPts val="0"/>
              </a:spcBef>
              <a:spcAft>
                <a:spcPts val="0"/>
              </a:spcAft>
              <a:buSzPts val="2800"/>
              <a:buNone/>
              <a:defRPr>
                <a:latin typeface="Open Sans Light"/>
                <a:ea typeface="Open Sans Light"/>
                <a:cs typeface="Open Sans Light"/>
                <a:sym typeface="Open Sans Light"/>
              </a:defRPr>
            </a:lvl5pPr>
            <a:lvl6pPr lvl="5">
              <a:spcBef>
                <a:spcPts val="0"/>
              </a:spcBef>
              <a:spcAft>
                <a:spcPts val="0"/>
              </a:spcAft>
              <a:buSzPts val="2800"/>
              <a:buNone/>
              <a:defRPr>
                <a:latin typeface="Open Sans Light"/>
                <a:ea typeface="Open Sans Light"/>
                <a:cs typeface="Open Sans Light"/>
                <a:sym typeface="Open Sans Light"/>
              </a:defRPr>
            </a:lvl6pPr>
            <a:lvl7pPr lvl="6">
              <a:spcBef>
                <a:spcPts val="0"/>
              </a:spcBef>
              <a:spcAft>
                <a:spcPts val="0"/>
              </a:spcAft>
              <a:buSzPts val="2800"/>
              <a:buNone/>
              <a:defRPr>
                <a:latin typeface="Open Sans Light"/>
                <a:ea typeface="Open Sans Light"/>
                <a:cs typeface="Open Sans Light"/>
                <a:sym typeface="Open Sans Light"/>
              </a:defRPr>
            </a:lvl7pPr>
            <a:lvl8pPr lvl="7">
              <a:spcBef>
                <a:spcPts val="0"/>
              </a:spcBef>
              <a:spcAft>
                <a:spcPts val="0"/>
              </a:spcAft>
              <a:buSzPts val="2800"/>
              <a:buNone/>
              <a:defRPr>
                <a:latin typeface="Open Sans Light"/>
                <a:ea typeface="Open Sans Light"/>
                <a:cs typeface="Open Sans Light"/>
                <a:sym typeface="Open Sans Light"/>
              </a:defRPr>
            </a:lvl8pPr>
            <a:lvl9pPr lvl="8">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89" name="Google Shape;89;p16"/>
          <p:cNvSpPr txBox="1">
            <a:spLocks noGrp="1"/>
          </p:cNvSpPr>
          <p:nvPr>
            <p:ph type="subTitle" idx="1"/>
          </p:nvPr>
        </p:nvSpPr>
        <p:spPr>
          <a:xfrm>
            <a:off x="1136375" y="1961763"/>
            <a:ext cx="3224400" cy="255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22B34F36-9705-6D2B-0692-1D889FA580C1}"/>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E71C0427-D0F1-D14F-0A13-6C0EEB856959}"/>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3">
  <p:cSld name="One column text 3">
    <p:bg>
      <p:bgPr>
        <a:solidFill>
          <a:schemeClr val="lt2"/>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783225" y="1273413"/>
            <a:ext cx="3224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Montserrat"/>
              <a:buNone/>
              <a:defRPr b="1">
                <a:latin typeface="Montserrat"/>
                <a:ea typeface="Montserrat"/>
                <a:cs typeface="Montserrat"/>
                <a:sym typeface="Montserrat"/>
              </a:defRPr>
            </a:lvl1pPr>
            <a:lvl2pPr lvl="1" rtl="0">
              <a:spcBef>
                <a:spcPts val="0"/>
              </a:spcBef>
              <a:spcAft>
                <a:spcPts val="0"/>
              </a:spcAft>
              <a:buSzPts val="2800"/>
              <a:buNone/>
              <a:defRPr>
                <a:latin typeface="Open Sans Light"/>
                <a:ea typeface="Open Sans Light"/>
                <a:cs typeface="Open Sans Light"/>
                <a:sym typeface="Open Sans Light"/>
              </a:defRPr>
            </a:lvl2pPr>
            <a:lvl3pPr lvl="2" rtl="0">
              <a:spcBef>
                <a:spcPts val="0"/>
              </a:spcBef>
              <a:spcAft>
                <a:spcPts val="0"/>
              </a:spcAft>
              <a:buSzPts val="2800"/>
              <a:buNone/>
              <a:defRPr>
                <a:latin typeface="Open Sans Light"/>
                <a:ea typeface="Open Sans Light"/>
                <a:cs typeface="Open Sans Light"/>
                <a:sym typeface="Open Sans Light"/>
              </a:defRPr>
            </a:lvl3pPr>
            <a:lvl4pPr lvl="3" rtl="0">
              <a:spcBef>
                <a:spcPts val="0"/>
              </a:spcBef>
              <a:spcAft>
                <a:spcPts val="0"/>
              </a:spcAft>
              <a:buSzPts val="2800"/>
              <a:buNone/>
              <a:defRPr>
                <a:latin typeface="Open Sans Light"/>
                <a:ea typeface="Open Sans Light"/>
                <a:cs typeface="Open Sans Light"/>
                <a:sym typeface="Open Sans Light"/>
              </a:defRPr>
            </a:lvl4pPr>
            <a:lvl5pPr lvl="4" rtl="0">
              <a:spcBef>
                <a:spcPts val="0"/>
              </a:spcBef>
              <a:spcAft>
                <a:spcPts val="0"/>
              </a:spcAft>
              <a:buSzPts val="2800"/>
              <a:buNone/>
              <a:defRPr>
                <a:latin typeface="Open Sans Light"/>
                <a:ea typeface="Open Sans Light"/>
                <a:cs typeface="Open Sans Light"/>
                <a:sym typeface="Open Sans Light"/>
              </a:defRPr>
            </a:lvl5pPr>
            <a:lvl6pPr lvl="5" rtl="0">
              <a:spcBef>
                <a:spcPts val="0"/>
              </a:spcBef>
              <a:spcAft>
                <a:spcPts val="0"/>
              </a:spcAft>
              <a:buSzPts val="2800"/>
              <a:buNone/>
              <a:defRPr>
                <a:latin typeface="Open Sans Light"/>
                <a:ea typeface="Open Sans Light"/>
                <a:cs typeface="Open Sans Light"/>
                <a:sym typeface="Open Sans Light"/>
              </a:defRPr>
            </a:lvl6pPr>
            <a:lvl7pPr lvl="6" rtl="0">
              <a:spcBef>
                <a:spcPts val="0"/>
              </a:spcBef>
              <a:spcAft>
                <a:spcPts val="0"/>
              </a:spcAft>
              <a:buSzPts val="2800"/>
              <a:buNone/>
              <a:defRPr>
                <a:latin typeface="Open Sans Light"/>
                <a:ea typeface="Open Sans Light"/>
                <a:cs typeface="Open Sans Light"/>
                <a:sym typeface="Open Sans Light"/>
              </a:defRPr>
            </a:lvl7pPr>
            <a:lvl8pPr lvl="7" rtl="0">
              <a:spcBef>
                <a:spcPts val="0"/>
              </a:spcBef>
              <a:spcAft>
                <a:spcPts val="0"/>
              </a:spcAft>
              <a:buSzPts val="2800"/>
              <a:buNone/>
              <a:defRPr>
                <a:latin typeface="Open Sans Light"/>
                <a:ea typeface="Open Sans Light"/>
                <a:cs typeface="Open Sans Light"/>
                <a:sym typeface="Open Sans Light"/>
              </a:defRPr>
            </a:lvl8pPr>
            <a:lvl9pPr lvl="8" rtl="0">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92" name="Google Shape;92;p17"/>
          <p:cNvSpPr txBox="1">
            <a:spLocks noGrp="1"/>
          </p:cNvSpPr>
          <p:nvPr>
            <p:ph type="subTitle" idx="1"/>
          </p:nvPr>
        </p:nvSpPr>
        <p:spPr>
          <a:xfrm>
            <a:off x="4783225" y="2314762"/>
            <a:ext cx="3224400" cy="176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0D27157E-6C1B-B4D2-1310-590BE32563CC}"/>
              </a:ext>
            </a:extLst>
          </p:cNvPr>
          <p:cNvPicPr>
            <a:picLocks noChangeAspect="1"/>
          </p:cNvPicPr>
          <p:nvPr userDrawn="1"/>
        </p:nvPicPr>
        <p:blipFill rotWithShape="1">
          <a:blip r:embed="rId2"/>
          <a:srcRect l="29237" r="29237"/>
          <a:stretch/>
        </p:blipFill>
        <p:spPr>
          <a:xfrm>
            <a:off x="-17438" y="0"/>
            <a:ext cx="1521056" cy="915709"/>
          </a:xfrm>
          <a:prstGeom prst="rect">
            <a:avLst/>
          </a:prstGeom>
        </p:spPr>
      </p:pic>
      <p:sp>
        <p:nvSpPr>
          <p:cNvPr id="3" name="Google Shape;15;p2">
            <a:extLst>
              <a:ext uri="{FF2B5EF4-FFF2-40B4-BE49-F238E27FC236}">
                <a16:creationId xmlns:a16="http://schemas.microsoft.com/office/drawing/2014/main" id="{3379FC01-67D6-8D99-7DDA-4D0A46654E77}"/>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2"/>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928700" y="1313138"/>
            <a:ext cx="3224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Montserrat"/>
              <a:buNone/>
              <a:defRPr b="1">
                <a:latin typeface="Montserrat"/>
                <a:ea typeface="Montserrat"/>
                <a:cs typeface="Montserrat"/>
                <a:sym typeface="Montserrat"/>
              </a:defRPr>
            </a:lvl1pPr>
            <a:lvl2pPr lvl="1" rtl="0">
              <a:spcBef>
                <a:spcPts val="0"/>
              </a:spcBef>
              <a:spcAft>
                <a:spcPts val="0"/>
              </a:spcAft>
              <a:buSzPts val="2800"/>
              <a:buNone/>
              <a:defRPr>
                <a:latin typeface="Open Sans Light"/>
                <a:ea typeface="Open Sans Light"/>
                <a:cs typeface="Open Sans Light"/>
                <a:sym typeface="Open Sans Light"/>
              </a:defRPr>
            </a:lvl2pPr>
            <a:lvl3pPr lvl="2" rtl="0">
              <a:spcBef>
                <a:spcPts val="0"/>
              </a:spcBef>
              <a:spcAft>
                <a:spcPts val="0"/>
              </a:spcAft>
              <a:buSzPts val="2800"/>
              <a:buNone/>
              <a:defRPr>
                <a:latin typeface="Open Sans Light"/>
                <a:ea typeface="Open Sans Light"/>
                <a:cs typeface="Open Sans Light"/>
                <a:sym typeface="Open Sans Light"/>
              </a:defRPr>
            </a:lvl3pPr>
            <a:lvl4pPr lvl="3" rtl="0">
              <a:spcBef>
                <a:spcPts val="0"/>
              </a:spcBef>
              <a:spcAft>
                <a:spcPts val="0"/>
              </a:spcAft>
              <a:buSzPts val="2800"/>
              <a:buNone/>
              <a:defRPr>
                <a:latin typeface="Open Sans Light"/>
                <a:ea typeface="Open Sans Light"/>
                <a:cs typeface="Open Sans Light"/>
                <a:sym typeface="Open Sans Light"/>
              </a:defRPr>
            </a:lvl4pPr>
            <a:lvl5pPr lvl="4" rtl="0">
              <a:spcBef>
                <a:spcPts val="0"/>
              </a:spcBef>
              <a:spcAft>
                <a:spcPts val="0"/>
              </a:spcAft>
              <a:buSzPts val="2800"/>
              <a:buNone/>
              <a:defRPr>
                <a:latin typeface="Open Sans Light"/>
                <a:ea typeface="Open Sans Light"/>
                <a:cs typeface="Open Sans Light"/>
                <a:sym typeface="Open Sans Light"/>
              </a:defRPr>
            </a:lvl5pPr>
            <a:lvl6pPr lvl="5" rtl="0">
              <a:spcBef>
                <a:spcPts val="0"/>
              </a:spcBef>
              <a:spcAft>
                <a:spcPts val="0"/>
              </a:spcAft>
              <a:buSzPts val="2800"/>
              <a:buNone/>
              <a:defRPr>
                <a:latin typeface="Open Sans Light"/>
                <a:ea typeface="Open Sans Light"/>
                <a:cs typeface="Open Sans Light"/>
                <a:sym typeface="Open Sans Light"/>
              </a:defRPr>
            </a:lvl6pPr>
            <a:lvl7pPr lvl="6" rtl="0">
              <a:spcBef>
                <a:spcPts val="0"/>
              </a:spcBef>
              <a:spcAft>
                <a:spcPts val="0"/>
              </a:spcAft>
              <a:buSzPts val="2800"/>
              <a:buNone/>
              <a:defRPr>
                <a:latin typeface="Open Sans Light"/>
                <a:ea typeface="Open Sans Light"/>
                <a:cs typeface="Open Sans Light"/>
                <a:sym typeface="Open Sans Light"/>
              </a:defRPr>
            </a:lvl7pPr>
            <a:lvl8pPr lvl="7" rtl="0">
              <a:spcBef>
                <a:spcPts val="0"/>
              </a:spcBef>
              <a:spcAft>
                <a:spcPts val="0"/>
              </a:spcAft>
              <a:buSzPts val="2800"/>
              <a:buNone/>
              <a:defRPr>
                <a:latin typeface="Open Sans Light"/>
                <a:ea typeface="Open Sans Light"/>
                <a:cs typeface="Open Sans Light"/>
                <a:sym typeface="Open Sans Light"/>
              </a:defRPr>
            </a:lvl8pPr>
            <a:lvl9pPr lvl="8" rtl="0">
              <a:spcBef>
                <a:spcPts val="0"/>
              </a:spcBef>
              <a:spcAft>
                <a:spcPts val="0"/>
              </a:spcAft>
              <a:buSzPts val="2800"/>
              <a:buNone/>
              <a:defRPr>
                <a:latin typeface="Open Sans Light"/>
                <a:ea typeface="Open Sans Light"/>
                <a:cs typeface="Open Sans Light"/>
                <a:sym typeface="Open Sans Light"/>
              </a:defRPr>
            </a:lvl9pPr>
          </a:lstStyle>
          <a:p>
            <a:endParaRPr/>
          </a:p>
        </p:txBody>
      </p:sp>
      <p:sp>
        <p:nvSpPr>
          <p:cNvPr id="117" name="Google Shape;117;p20"/>
          <p:cNvSpPr txBox="1">
            <a:spLocks noGrp="1"/>
          </p:cNvSpPr>
          <p:nvPr>
            <p:ph type="subTitle" idx="1"/>
          </p:nvPr>
        </p:nvSpPr>
        <p:spPr>
          <a:xfrm>
            <a:off x="928700" y="2344200"/>
            <a:ext cx="3224400" cy="154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E0CA806B-BA8C-2A78-22FF-31A9B470FBE4}"/>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E3DBA5B7-347A-C5BD-63B6-691688473C55}"/>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1"/>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33" name="Google Shape;133;p23"/>
          <p:cNvSpPr txBox="1">
            <a:spLocks noGrp="1"/>
          </p:cNvSpPr>
          <p:nvPr>
            <p:ph type="subTitle" idx="1"/>
          </p:nvPr>
        </p:nvSpPr>
        <p:spPr>
          <a:xfrm>
            <a:off x="3638088" y="271381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4" name="Google Shape;134;p23"/>
          <p:cNvSpPr txBox="1">
            <a:spLocks noGrp="1"/>
          </p:cNvSpPr>
          <p:nvPr>
            <p:ph type="subTitle" idx="2"/>
          </p:nvPr>
        </p:nvSpPr>
        <p:spPr>
          <a:xfrm>
            <a:off x="3638088" y="3226213"/>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subTitle" idx="3"/>
          </p:nvPr>
        </p:nvSpPr>
        <p:spPr>
          <a:xfrm>
            <a:off x="906838" y="2713825"/>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6" name="Google Shape;136;p23"/>
          <p:cNvSpPr txBox="1">
            <a:spLocks noGrp="1"/>
          </p:cNvSpPr>
          <p:nvPr>
            <p:ph type="subTitle" idx="4"/>
          </p:nvPr>
        </p:nvSpPr>
        <p:spPr>
          <a:xfrm>
            <a:off x="906838" y="3227500"/>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subTitle" idx="5"/>
          </p:nvPr>
        </p:nvSpPr>
        <p:spPr>
          <a:xfrm>
            <a:off x="6369350" y="2713813"/>
            <a:ext cx="15471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8" name="Google Shape;138;p23"/>
          <p:cNvSpPr txBox="1">
            <a:spLocks noGrp="1"/>
          </p:cNvSpPr>
          <p:nvPr>
            <p:ph type="subTitle" idx="6"/>
          </p:nvPr>
        </p:nvSpPr>
        <p:spPr>
          <a:xfrm>
            <a:off x="6369350" y="3227488"/>
            <a:ext cx="15471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B68A7899-7EFF-51B1-C7DC-7AAF987FA4A2}"/>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A5BEC8C7-A334-A3E7-E418-E44B33CF7CBD}"/>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59"/>
        <p:cNvGrpSpPr/>
        <p:nvPr/>
      </p:nvGrpSpPr>
      <p:grpSpPr>
        <a:xfrm>
          <a:off x="0" y="0"/>
          <a:ext cx="0" cy="0"/>
          <a:chOff x="0" y="0"/>
          <a:chExt cx="0" cy="0"/>
        </a:xfrm>
      </p:grpSpPr>
      <p:pic>
        <p:nvPicPr>
          <p:cNvPr id="2" name="Grafik 2" descr="Ein Bild, das Kunst, Cartoon enthält.&#10;&#10;Automatisch generierte Beschreibung">
            <a:extLst>
              <a:ext uri="{FF2B5EF4-FFF2-40B4-BE49-F238E27FC236}">
                <a16:creationId xmlns:a16="http://schemas.microsoft.com/office/drawing/2014/main" id="{F714B459-0A8B-6852-0D04-0FCED5C6BF02}"/>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6F826BA5-77F4-8960-8AD3-7D656554439E}"/>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160"/>
        <p:cNvGrpSpPr/>
        <p:nvPr/>
      </p:nvGrpSpPr>
      <p:grpSpPr>
        <a:xfrm>
          <a:off x="0" y="0"/>
          <a:ext cx="0" cy="0"/>
          <a:chOff x="0" y="0"/>
          <a:chExt cx="0" cy="0"/>
        </a:xfrm>
      </p:grpSpPr>
      <p:pic>
        <p:nvPicPr>
          <p:cNvPr id="2" name="Grafik 2" descr="Ein Bild, das Kunst, Cartoon enthält.&#10;&#10;Automatisch generierte Beschreibung">
            <a:extLst>
              <a:ext uri="{FF2B5EF4-FFF2-40B4-BE49-F238E27FC236}">
                <a16:creationId xmlns:a16="http://schemas.microsoft.com/office/drawing/2014/main" id="{32E1897A-88BE-9489-A6C5-14351753124A}"/>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8CD0B35A-C814-81C9-DD41-D3BF772174D4}"/>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2"/>
        </a:solidFill>
        <a:effectLst/>
      </p:bgPr>
    </p:bg>
    <p:spTree>
      <p:nvGrpSpPr>
        <p:cNvPr id="1" name="Shape 161"/>
        <p:cNvGrpSpPr/>
        <p:nvPr/>
      </p:nvGrpSpPr>
      <p:grpSpPr>
        <a:xfrm>
          <a:off x="0" y="0"/>
          <a:ext cx="0" cy="0"/>
          <a:chOff x="0" y="0"/>
          <a:chExt cx="0" cy="0"/>
        </a:xfrm>
      </p:grpSpPr>
      <p:pic>
        <p:nvPicPr>
          <p:cNvPr id="3" name="Grafik 2" descr="Ein Bild, das Kunst, Cartoon enthält.&#10;&#10;Automatisch generierte Beschreibung">
            <a:extLst>
              <a:ext uri="{FF2B5EF4-FFF2-40B4-BE49-F238E27FC236}">
                <a16:creationId xmlns:a16="http://schemas.microsoft.com/office/drawing/2014/main" id="{8B7C7FAB-2F97-D8D3-A905-911F5DFEF4B5}"/>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2" name="Google Shape;15;p2">
            <a:extLst>
              <a:ext uri="{FF2B5EF4-FFF2-40B4-BE49-F238E27FC236}">
                <a16:creationId xmlns:a16="http://schemas.microsoft.com/office/drawing/2014/main" id="{7D7D3308-1C9D-9343-8C2C-2FBA6FE4CA01}"/>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Background 4">
    <p:bg>
      <p:bgPr>
        <a:solidFill>
          <a:schemeClr val="accent3"/>
        </a:solidFill>
        <a:effectLst/>
      </p:bgPr>
    </p:bg>
    <p:spTree>
      <p:nvGrpSpPr>
        <p:cNvPr id="1" name="Shape 162"/>
        <p:cNvGrpSpPr/>
        <p:nvPr/>
      </p:nvGrpSpPr>
      <p:grpSpPr>
        <a:xfrm>
          <a:off x="0" y="0"/>
          <a:ext cx="0" cy="0"/>
          <a:chOff x="0" y="0"/>
          <a:chExt cx="0" cy="0"/>
        </a:xfrm>
      </p:grpSpPr>
      <p:pic>
        <p:nvPicPr>
          <p:cNvPr id="2" name="Grafik 2" descr="Ein Bild, das Kunst, Cartoon enthält.&#10;&#10;Automatisch generierte Beschreibung">
            <a:extLst>
              <a:ext uri="{FF2B5EF4-FFF2-40B4-BE49-F238E27FC236}">
                <a16:creationId xmlns:a16="http://schemas.microsoft.com/office/drawing/2014/main" id="{A68F42E1-B0B5-617B-E799-618DB8669740}"/>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5164A925-08F8-87F9-4AF6-CF336A9F4FEF}"/>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9"/>
        <p:cNvGrpSpPr/>
        <p:nvPr/>
      </p:nvGrpSpPr>
      <p:grpSpPr>
        <a:xfrm>
          <a:off x="0" y="0"/>
          <a:ext cx="0" cy="0"/>
          <a:chOff x="0" y="0"/>
          <a:chExt cx="0" cy="0"/>
        </a:xfrm>
      </p:grpSpPr>
      <p:sp>
        <p:nvSpPr>
          <p:cNvPr id="11" name="Google Shape;11;p2"/>
          <p:cNvSpPr/>
          <p:nvPr/>
        </p:nvSpPr>
        <p:spPr>
          <a:xfrm>
            <a:off x="5917426" y="405225"/>
            <a:ext cx="2254500" cy="3446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92938" y="384750"/>
            <a:ext cx="4836900" cy="43740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896563" y="38876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508013" y="1083675"/>
            <a:ext cx="4430400" cy="252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b="1">
                <a:solidFill>
                  <a:schemeClr val="accent1"/>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508138" y="3642825"/>
            <a:ext cx="4430400" cy="41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2"/>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992950" y="1442900"/>
            <a:ext cx="4836900" cy="131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5896575" y="678500"/>
            <a:ext cx="2254500" cy="119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7500" b="1">
                <a:latin typeface="Montserrat"/>
                <a:ea typeface="Montserrat"/>
                <a:cs typeface="Montserrat"/>
                <a:sym typeface="Montserrat"/>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20" name="Google Shape;20;p3"/>
          <p:cNvSpPr txBox="1">
            <a:spLocks noGrp="1"/>
          </p:cNvSpPr>
          <p:nvPr>
            <p:ph type="subTitle" idx="1"/>
          </p:nvPr>
        </p:nvSpPr>
        <p:spPr>
          <a:xfrm>
            <a:off x="1210925" y="3887600"/>
            <a:ext cx="6722100" cy="87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dk2"/>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 name="Google Shape;15;p2">
            <a:extLst>
              <a:ext uri="{FF2B5EF4-FFF2-40B4-BE49-F238E27FC236}">
                <a16:creationId xmlns:a16="http://schemas.microsoft.com/office/drawing/2014/main" id="{0BB45A24-9C9E-2B34-8718-4DD0BB5F01AC}"/>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3"/>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5068463" y="1910075"/>
            <a:ext cx="2326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9" name="Google Shape;29;p5"/>
          <p:cNvSpPr txBox="1">
            <a:spLocks noGrp="1"/>
          </p:cNvSpPr>
          <p:nvPr>
            <p:ph type="subTitle" idx="2"/>
          </p:nvPr>
        </p:nvSpPr>
        <p:spPr>
          <a:xfrm>
            <a:off x="5068463" y="3007325"/>
            <a:ext cx="23262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 name="Google Shape;30;p5"/>
          <p:cNvSpPr txBox="1">
            <a:spLocks noGrp="1"/>
          </p:cNvSpPr>
          <p:nvPr>
            <p:ph type="subTitle" idx="3"/>
          </p:nvPr>
        </p:nvSpPr>
        <p:spPr>
          <a:xfrm>
            <a:off x="1749288" y="1910075"/>
            <a:ext cx="2326200" cy="24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1" name="Google Shape;31;p5"/>
          <p:cNvSpPr txBox="1">
            <a:spLocks noGrp="1"/>
          </p:cNvSpPr>
          <p:nvPr>
            <p:ph type="subTitle" idx="4"/>
          </p:nvPr>
        </p:nvSpPr>
        <p:spPr>
          <a:xfrm>
            <a:off x="1749288" y="3007336"/>
            <a:ext cx="2326200" cy="10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None/>
              <a:defRPr>
                <a:solidFill>
                  <a:schemeClr val="dk1"/>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7CA000B6-3A96-EDB4-56B3-740A7A993DF4}"/>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713225" y="1390100"/>
            <a:ext cx="7717500" cy="1191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7500" b="1">
                <a:solidFill>
                  <a:schemeClr val="lt1"/>
                </a:solidFill>
                <a:latin typeface="Montserrat"/>
                <a:ea typeface="Montserrat"/>
                <a:cs typeface="Montserrat"/>
                <a:sym typeface="Montserrat"/>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713100" y="2581150"/>
            <a:ext cx="7717500" cy="41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23CF681A-DD40-7B0C-46B6-5713CB12A5D2}"/>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 name="Grafik 2" descr="Ein Bild, das Kunst, Cartoon enthält.&#10;&#10;Automatisch generierte Beschreibung">
            <a:extLst>
              <a:ext uri="{FF2B5EF4-FFF2-40B4-BE49-F238E27FC236}">
                <a16:creationId xmlns:a16="http://schemas.microsoft.com/office/drawing/2014/main" id="{CCF8B90F-D2E7-2528-9DDD-BD71030B8BCD}"/>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chemeClr val="lt2"/>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58" name="Google Shape;58;p13"/>
          <p:cNvSpPr txBox="1">
            <a:spLocks noGrp="1"/>
          </p:cNvSpPr>
          <p:nvPr>
            <p:ph type="title" idx="2" hasCustomPrompt="1"/>
          </p:nvPr>
        </p:nvSpPr>
        <p:spPr>
          <a:xfrm>
            <a:off x="713225"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59" name="Google Shape;59;p13"/>
          <p:cNvSpPr txBox="1">
            <a:spLocks noGrp="1"/>
          </p:cNvSpPr>
          <p:nvPr>
            <p:ph type="subTitle" idx="1"/>
          </p:nvPr>
        </p:nvSpPr>
        <p:spPr>
          <a:xfrm>
            <a:off x="713225"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0" name="Google Shape;60;p13"/>
          <p:cNvSpPr txBox="1">
            <a:spLocks noGrp="1"/>
          </p:cNvSpPr>
          <p:nvPr>
            <p:ph type="subTitle" idx="3"/>
          </p:nvPr>
        </p:nvSpPr>
        <p:spPr>
          <a:xfrm>
            <a:off x="713225"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4" hasCustomPrompt="1"/>
          </p:nvPr>
        </p:nvSpPr>
        <p:spPr>
          <a:xfrm>
            <a:off x="713225"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2" name="Google Shape;62;p13"/>
          <p:cNvSpPr txBox="1">
            <a:spLocks noGrp="1"/>
          </p:cNvSpPr>
          <p:nvPr>
            <p:ph type="subTitle" idx="5"/>
          </p:nvPr>
        </p:nvSpPr>
        <p:spPr>
          <a:xfrm>
            <a:off x="713225"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3" name="Google Shape;63;p13"/>
          <p:cNvSpPr txBox="1">
            <a:spLocks noGrp="1"/>
          </p:cNvSpPr>
          <p:nvPr>
            <p:ph type="subTitle" idx="6"/>
          </p:nvPr>
        </p:nvSpPr>
        <p:spPr>
          <a:xfrm>
            <a:off x="713225"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hasCustomPrompt="1"/>
          </p:nvPr>
        </p:nvSpPr>
        <p:spPr>
          <a:xfrm>
            <a:off x="3408875"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5" name="Google Shape;65;p13"/>
          <p:cNvSpPr txBox="1">
            <a:spLocks noGrp="1"/>
          </p:cNvSpPr>
          <p:nvPr>
            <p:ph type="subTitle" idx="8"/>
          </p:nvPr>
        </p:nvSpPr>
        <p:spPr>
          <a:xfrm>
            <a:off x="3408875"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6" name="Google Shape;66;p13"/>
          <p:cNvSpPr txBox="1">
            <a:spLocks noGrp="1"/>
          </p:cNvSpPr>
          <p:nvPr>
            <p:ph type="subTitle" idx="9"/>
          </p:nvPr>
        </p:nvSpPr>
        <p:spPr>
          <a:xfrm>
            <a:off x="3408875"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3" hasCustomPrompt="1"/>
          </p:nvPr>
        </p:nvSpPr>
        <p:spPr>
          <a:xfrm>
            <a:off x="3408875"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68" name="Google Shape;68;p13"/>
          <p:cNvSpPr txBox="1">
            <a:spLocks noGrp="1"/>
          </p:cNvSpPr>
          <p:nvPr>
            <p:ph type="subTitle" idx="14"/>
          </p:nvPr>
        </p:nvSpPr>
        <p:spPr>
          <a:xfrm>
            <a:off x="3408875"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9" name="Google Shape;69;p13"/>
          <p:cNvSpPr txBox="1">
            <a:spLocks noGrp="1"/>
          </p:cNvSpPr>
          <p:nvPr>
            <p:ph type="subTitle" idx="15"/>
          </p:nvPr>
        </p:nvSpPr>
        <p:spPr>
          <a:xfrm>
            <a:off x="3408875"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6159400" y="1455663"/>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71" name="Google Shape;71;p13"/>
          <p:cNvSpPr txBox="1">
            <a:spLocks noGrp="1"/>
          </p:cNvSpPr>
          <p:nvPr>
            <p:ph type="subTitle" idx="17"/>
          </p:nvPr>
        </p:nvSpPr>
        <p:spPr>
          <a:xfrm>
            <a:off x="6159400" y="18906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2" name="Google Shape;72;p13"/>
          <p:cNvSpPr txBox="1">
            <a:spLocks noGrp="1"/>
          </p:cNvSpPr>
          <p:nvPr>
            <p:ph type="subTitle" idx="18"/>
          </p:nvPr>
        </p:nvSpPr>
        <p:spPr>
          <a:xfrm>
            <a:off x="6159400" y="2215863"/>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19" hasCustomPrompt="1"/>
          </p:nvPr>
        </p:nvSpPr>
        <p:spPr>
          <a:xfrm>
            <a:off x="6159400" y="3139225"/>
            <a:ext cx="781800" cy="43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r>
              <a:t>xx%</a:t>
            </a:r>
          </a:p>
        </p:txBody>
      </p:sp>
      <p:sp>
        <p:nvSpPr>
          <p:cNvPr id="74" name="Google Shape;74;p13"/>
          <p:cNvSpPr txBox="1">
            <a:spLocks noGrp="1"/>
          </p:cNvSpPr>
          <p:nvPr>
            <p:ph type="subTitle" idx="20"/>
          </p:nvPr>
        </p:nvSpPr>
        <p:spPr>
          <a:xfrm>
            <a:off x="6159400" y="3574225"/>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5" name="Google Shape;75;p13"/>
          <p:cNvSpPr txBox="1">
            <a:spLocks noGrp="1"/>
          </p:cNvSpPr>
          <p:nvPr>
            <p:ph type="subTitle" idx="21"/>
          </p:nvPr>
        </p:nvSpPr>
        <p:spPr>
          <a:xfrm>
            <a:off x="6159400" y="3900700"/>
            <a:ext cx="2326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4728B7CB-9B56-6B2F-6740-3173D0B85CE3}"/>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ADD59319-9DF9-181A-F49E-D2A2829C2B39}"/>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2"/>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2800"/>
              <a:buFont typeface="Montserrat"/>
              <a:buNone/>
              <a:defRPr b="1">
                <a:latin typeface="Montserrat"/>
                <a:ea typeface="Montserrat"/>
                <a:cs typeface="Montserrat"/>
                <a:sym typeface="Montserrat"/>
              </a:defRPr>
            </a:lvl2pPr>
            <a:lvl3pPr lvl="2">
              <a:spcBef>
                <a:spcPts val="0"/>
              </a:spcBef>
              <a:spcAft>
                <a:spcPts val="0"/>
              </a:spcAft>
              <a:buSzPts val="2800"/>
              <a:buFont typeface="Montserrat"/>
              <a:buNone/>
              <a:defRPr b="1">
                <a:latin typeface="Montserrat"/>
                <a:ea typeface="Montserrat"/>
                <a:cs typeface="Montserrat"/>
                <a:sym typeface="Montserrat"/>
              </a:defRPr>
            </a:lvl3pPr>
            <a:lvl4pPr lvl="3">
              <a:spcBef>
                <a:spcPts val="0"/>
              </a:spcBef>
              <a:spcAft>
                <a:spcPts val="0"/>
              </a:spcAft>
              <a:buSzPts val="2800"/>
              <a:buFont typeface="Montserrat"/>
              <a:buNone/>
              <a:defRPr b="1">
                <a:latin typeface="Montserrat"/>
                <a:ea typeface="Montserrat"/>
                <a:cs typeface="Montserrat"/>
                <a:sym typeface="Montserrat"/>
              </a:defRPr>
            </a:lvl4pPr>
            <a:lvl5pPr lvl="4">
              <a:spcBef>
                <a:spcPts val="0"/>
              </a:spcBef>
              <a:spcAft>
                <a:spcPts val="0"/>
              </a:spcAft>
              <a:buSzPts val="2800"/>
              <a:buFont typeface="Montserrat"/>
              <a:buNone/>
              <a:defRPr b="1">
                <a:latin typeface="Montserrat"/>
                <a:ea typeface="Montserrat"/>
                <a:cs typeface="Montserrat"/>
                <a:sym typeface="Montserrat"/>
              </a:defRPr>
            </a:lvl5pPr>
            <a:lvl6pPr lvl="5">
              <a:spcBef>
                <a:spcPts val="0"/>
              </a:spcBef>
              <a:spcAft>
                <a:spcPts val="0"/>
              </a:spcAft>
              <a:buSzPts val="2800"/>
              <a:buFont typeface="Montserrat"/>
              <a:buNone/>
              <a:defRPr b="1">
                <a:latin typeface="Montserrat"/>
                <a:ea typeface="Montserrat"/>
                <a:cs typeface="Montserrat"/>
                <a:sym typeface="Montserrat"/>
              </a:defRPr>
            </a:lvl6pPr>
            <a:lvl7pPr lvl="6">
              <a:spcBef>
                <a:spcPts val="0"/>
              </a:spcBef>
              <a:spcAft>
                <a:spcPts val="0"/>
              </a:spcAft>
              <a:buSzPts val="2800"/>
              <a:buFont typeface="Montserrat"/>
              <a:buNone/>
              <a:defRPr b="1">
                <a:latin typeface="Montserrat"/>
                <a:ea typeface="Montserrat"/>
                <a:cs typeface="Montserrat"/>
                <a:sym typeface="Montserrat"/>
              </a:defRPr>
            </a:lvl7pPr>
            <a:lvl8pPr lvl="7">
              <a:spcBef>
                <a:spcPts val="0"/>
              </a:spcBef>
              <a:spcAft>
                <a:spcPts val="0"/>
              </a:spcAft>
              <a:buSzPts val="2800"/>
              <a:buFont typeface="Montserrat"/>
              <a:buNone/>
              <a:defRPr b="1">
                <a:latin typeface="Montserrat"/>
                <a:ea typeface="Montserrat"/>
                <a:cs typeface="Montserrat"/>
                <a:sym typeface="Montserrat"/>
              </a:defRPr>
            </a:lvl8pPr>
            <a:lvl9pPr lvl="8">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78" name="Google Shape;78;p14"/>
          <p:cNvSpPr txBox="1">
            <a:spLocks noGrp="1"/>
          </p:cNvSpPr>
          <p:nvPr>
            <p:ph type="subTitle" idx="1"/>
          </p:nvPr>
        </p:nvSpPr>
        <p:spPr>
          <a:xfrm>
            <a:off x="772600" y="2153738"/>
            <a:ext cx="2326200" cy="24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14"/>
          <p:cNvSpPr txBox="1">
            <a:spLocks noGrp="1"/>
          </p:cNvSpPr>
          <p:nvPr>
            <p:ph type="subTitle" idx="2"/>
          </p:nvPr>
        </p:nvSpPr>
        <p:spPr>
          <a:xfrm>
            <a:off x="772600" y="2402749"/>
            <a:ext cx="2326200" cy="67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subTitle" idx="3"/>
          </p:nvPr>
        </p:nvSpPr>
        <p:spPr>
          <a:xfrm>
            <a:off x="6052925" y="314026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1" name="Google Shape;81;p14"/>
          <p:cNvSpPr txBox="1">
            <a:spLocks noGrp="1"/>
          </p:cNvSpPr>
          <p:nvPr>
            <p:ph type="subTitle" idx="4"/>
          </p:nvPr>
        </p:nvSpPr>
        <p:spPr>
          <a:xfrm>
            <a:off x="6052925" y="3389274"/>
            <a:ext cx="2326200" cy="67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subTitle" idx="5"/>
          </p:nvPr>
        </p:nvSpPr>
        <p:spPr>
          <a:xfrm>
            <a:off x="6104525" y="1492013"/>
            <a:ext cx="2326200" cy="24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5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3" name="Google Shape;83;p14"/>
          <p:cNvSpPr txBox="1">
            <a:spLocks noGrp="1"/>
          </p:cNvSpPr>
          <p:nvPr>
            <p:ph type="subTitle" idx="6"/>
          </p:nvPr>
        </p:nvSpPr>
        <p:spPr>
          <a:xfrm>
            <a:off x="6104525" y="1741031"/>
            <a:ext cx="2326200" cy="67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29DD3044-A286-59C8-B681-86D9B6FE2FAC}"/>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F081BBBB-7D92-BC35-F2F6-1F2EE3A6FAAE}"/>
              </a:ext>
            </a:extLst>
          </p:cNvPr>
          <p:cNvSpPr txBox="1">
            <a:spLocks noGrp="1"/>
          </p:cNvSpPr>
          <p:nvPr>
            <p:ph type="sldNum" idx="12"/>
          </p:nvPr>
        </p:nvSpPr>
        <p:spPr>
          <a:xfrm>
            <a:off x="8330171" y="4501675"/>
            <a:ext cx="548700" cy="393600"/>
          </a:xfrm>
          <a:prstGeom prst="rect">
            <a:avLst/>
          </a:prstGeom>
        </p:spPr>
        <p:txBody>
          <a:bodyPr spcFirstLastPara="1" wrap="square" lIns="91425" tIns="91425" rIns="91425" bIns="91425" anchor="ctr" anchorCtr="0">
            <a:noAutofit/>
          </a:bodyPr>
          <a:lstStyle>
            <a:lvl1pPr lvl="0">
              <a:buNone/>
              <a:defRPr>
                <a:solidFill>
                  <a:schemeClr val="accent4"/>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13250" y="2121500"/>
            <a:ext cx="5923800" cy="1847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2800"/>
              <a:buFont typeface="Montserrat"/>
              <a:buNone/>
              <a:defRPr b="1">
                <a:latin typeface="Montserrat"/>
                <a:ea typeface="Montserrat"/>
                <a:cs typeface="Montserrat"/>
                <a:sym typeface="Montserrat"/>
              </a:defRPr>
            </a:lvl2pPr>
            <a:lvl3pPr lvl="2" rtl="0">
              <a:spcBef>
                <a:spcPts val="0"/>
              </a:spcBef>
              <a:spcAft>
                <a:spcPts val="0"/>
              </a:spcAft>
              <a:buSzPts val="2800"/>
              <a:buFont typeface="Montserrat"/>
              <a:buNone/>
              <a:defRPr b="1">
                <a:latin typeface="Montserrat"/>
                <a:ea typeface="Montserrat"/>
                <a:cs typeface="Montserrat"/>
                <a:sym typeface="Montserrat"/>
              </a:defRPr>
            </a:lvl3pPr>
            <a:lvl4pPr lvl="3" rtl="0">
              <a:spcBef>
                <a:spcPts val="0"/>
              </a:spcBef>
              <a:spcAft>
                <a:spcPts val="0"/>
              </a:spcAft>
              <a:buSzPts val="2800"/>
              <a:buFont typeface="Montserrat"/>
              <a:buNone/>
              <a:defRPr b="1">
                <a:latin typeface="Montserrat"/>
                <a:ea typeface="Montserrat"/>
                <a:cs typeface="Montserrat"/>
                <a:sym typeface="Montserrat"/>
              </a:defRPr>
            </a:lvl4pPr>
            <a:lvl5pPr lvl="4" rtl="0">
              <a:spcBef>
                <a:spcPts val="0"/>
              </a:spcBef>
              <a:spcAft>
                <a:spcPts val="0"/>
              </a:spcAft>
              <a:buSzPts val="2800"/>
              <a:buFont typeface="Montserrat"/>
              <a:buNone/>
              <a:defRPr b="1">
                <a:latin typeface="Montserrat"/>
                <a:ea typeface="Montserrat"/>
                <a:cs typeface="Montserrat"/>
                <a:sym typeface="Montserrat"/>
              </a:defRPr>
            </a:lvl5pPr>
            <a:lvl6pPr lvl="5" rtl="0">
              <a:spcBef>
                <a:spcPts val="0"/>
              </a:spcBef>
              <a:spcAft>
                <a:spcPts val="0"/>
              </a:spcAft>
              <a:buSzPts val="2800"/>
              <a:buFont typeface="Montserrat"/>
              <a:buNone/>
              <a:defRPr b="1">
                <a:latin typeface="Montserrat"/>
                <a:ea typeface="Montserrat"/>
                <a:cs typeface="Montserrat"/>
                <a:sym typeface="Montserrat"/>
              </a:defRPr>
            </a:lvl6pPr>
            <a:lvl7pPr lvl="6" rtl="0">
              <a:spcBef>
                <a:spcPts val="0"/>
              </a:spcBef>
              <a:spcAft>
                <a:spcPts val="0"/>
              </a:spcAft>
              <a:buSzPts val="2800"/>
              <a:buFont typeface="Montserrat"/>
              <a:buNone/>
              <a:defRPr b="1">
                <a:latin typeface="Montserrat"/>
                <a:ea typeface="Montserrat"/>
                <a:cs typeface="Montserrat"/>
                <a:sym typeface="Montserrat"/>
              </a:defRPr>
            </a:lvl7pPr>
            <a:lvl8pPr lvl="7" rtl="0">
              <a:spcBef>
                <a:spcPts val="0"/>
              </a:spcBef>
              <a:spcAft>
                <a:spcPts val="0"/>
              </a:spcAft>
              <a:buSzPts val="2800"/>
              <a:buFont typeface="Montserrat"/>
              <a:buNone/>
              <a:defRPr b="1">
                <a:latin typeface="Montserrat"/>
                <a:ea typeface="Montserrat"/>
                <a:cs typeface="Montserrat"/>
                <a:sym typeface="Montserrat"/>
              </a:defRPr>
            </a:lvl8pPr>
            <a:lvl9pPr lvl="8" rtl="0">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86" name="Google Shape;86;p15"/>
          <p:cNvSpPr txBox="1">
            <a:spLocks noGrp="1"/>
          </p:cNvSpPr>
          <p:nvPr>
            <p:ph type="subTitle" idx="1"/>
          </p:nvPr>
        </p:nvSpPr>
        <p:spPr>
          <a:xfrm>
            <a:off x="713250" y="3932574"/>
            <a:ext cx="2326200" cy="67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 name="Grafik 2" descr="Ein Bild, das Kunst, Cartoon enthält.&#10;&#10;Automatisch generierte Beschreibung">
            <a:extLst>
              <a:ext uri="{FF2B5EF4-FFF2-40B4-BE49-F238E27FC236}">
                <a16:creationId xmlns:a16="http://schemas.microsoft.com/office/drawing/2014/main" id="{CE1F024C-5284-19C1-79E5-20DC80B6755E}"/>
              </a:ext>
            </a:extLst>
          </p:cNvPr>
          <p:cNvPicPr>
            <a:picLocks noChangeAspect="1"/>
          </p:cNvPicPr>
          <p:nvPr userDrawn="1"/>
        </p:nvPicPr>
        <p:blipFill rotWithShape="1">
          <a:blip r:embed="rId2"/>
          <a:srcRect l="29237" r="29237"/>
          <a:stretch/>
        </p:blipFill>
        <p:spPr>
          <a:xfrm>
            <a:off x="7622944" y="0"/>
            <a:ext cx="1521056" cy="915709"/>
          </a:xfrm>
          <a:prstGeom prst="rect">
            <a:avLst/>
          </a:prstGeom>
        </p:spPr>
      </p:pic>
      <p:sp>
        <p:nvSpPr>
          <p:cNvPr id="3" name="Google Shape;15;p2">
            <a:extLst>
              <a:ext uri="{FF2B5EF4-FFF2-40B4-BE49-F238E27FC236}">
                <a16:creationId xmlns:a16="http://schemas.microsoft.com/office/drawing/2014/main" id="{C6A363BA-A683-4F1C-AB85-2692AAF72E74}"/>
              </a:ext>
            </a:extLst>
          </p:cNvPr>
          <p:cNvSpPr txBox="1">
            <a:spLocks noGrp="1"/>
          </p:cNvSpPr>
          <p:nvPr>
            <p:ph type="sldNum" idx="12"/>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1pPr>
            <a:lvl2pPr lvl="1">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2pPr>
            <a:lvl3pPr lvl="2">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3pPr>
            <a:lvl4pPr lvl="3">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4pPr>
            <a:lvl5pPr lvl="4">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5pPr>
            <a:lvl6pPr lvl="5">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6pPr>
            <a:lvl7pPr lvl="6">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7pPr>
            <a:lvl8pPr lvl="7">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8pPr>
            <a:lvl9pPr lvl="8">
              <a:spcBef>
                <a:spcPts val="0"/>
              </a:spcBef>
              <a:spcAft>
                <a:spcPts val="0"/>
              </a:spcAft>
              <a:buClr>
                <a:schemeClr val="dk1"/>
              </a:buClr>
              <a:buSzPts val="2800"/>
              <a:buFont typeface="Montserrat Medium"/>
              <a:buNone/>
              <a:defRPr sz="2800">
                <a:solidFill>
                  <a:schemeClr val="dk1"/>
                </a:solidFill>
                <a:latin typeface="Montserrat Medium"/>
                <a:ea typeface="Montserrat Medium"/>
                <a:cs typeface="Montserrat Medium"/>
                <a:sym typeface="Montserra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3pPr>
            <a:lvl4pPr marL="1828800" lvl="3"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rgbClr val="434343"/>
              </a:buClr>
              <a:buSzPts val="1400"/>
              <a:buFont typeface="Open Sans Light"/>
              <a:buChar char="■"/>
              <a:defRPr>
                <a:solidFill>
                  <a:srgbClr val="434343"/>
                </a:solidFill>
                <a:latin typeface="Open Sans Light"/>
                <a:ea typeface="Open Sans Light"/>
                <a:cs typeface="Open Sans Light"/>
                <a:sym typeface="Open Sans Light"/>
              </a:defRPr>
            </a:lvl9pPr>
          </a:lstStyle>
          <a:p>
            <a:endParaRPr/>
          </a:p>
        </p:txBody>
      </p:sp>
      <p:sp>
        <p:nvSpPr>
          <p:cNvPr id="2" name="Google Shape;15;p2">
            <a:extLst>
              <a:ext uri="{FF2B5EF4-FFF2-40B4-BE49-F238E27FC236}">
                <a16:creationId xmlns:a16="http://schemas.microsoft.com/office/drawing/2014/main" id="{80EA5B9E-43BC-9255-2C2B-4267FD1E657B}"/>
              </a:ext>
            </a:extLst>
          </p:cNvPr>
          <p:cNvSpPr txBox="1">
            <a:spLocks noGrp="1"/>
          </p:cNvSpPr>
          <p:nvPr>
            <p:ph type="sldNum" idx="4"/>
          </p:nvPr>
        </p:nvSpPr>
        <p:spPr>
          <a:xfrm>
            <a:off x="8481511" y="467679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8" r:id="rId1"/>
    <p:sldLayoutId id="2147483648" r:id="rId2"/>
    <p:sldLayoutId id="2147483649" r:id="rId3"/>
    <p:sldLayoutId id="2147483651" r:id="rId4"/>
    <p:sldLayoutId id="2147483657" r:id="rId5"/>
    <p:sldLayoutId id="2147483658" r:id="rId6"/>
    <p:sldLayoutId id="2147483659" r:id="rId7"/>
    <p:sldLayoutId id="2147483660" r:id="rId8"/>
    <p:sldLayoutId id="2147483661" r:id="rId9"/>
    <p:sldLayoutId id="2147483662" r:id="rId10"/>
    <p:sldLayoutId id="2147483663" r:id="rId11"/>
    <p:sldLayoutId id="2147483666" r:id="rId12"/>
    <p:sldLayoutId id="2147483669" r:id="rId13"/>
    <p:sldLayoutId id="2147483684" r:id="rId14"/>
    <p:sldLayoutId id="2147483685"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4C_5FCB9202.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microsoft.com/office/2018/10/relationships/comments" Target="../comments/modernComment_14E_4B266607.xm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4"/>
        <p:cNvGrpSpPr/>
        <p:nvPr/>
      </p:nvGrpSpPr>
      <p:grpSpPr>
        <a:xfrm>
          <a:off x="0" y="0"/>
          <a:ext cx="0" cy="0"/>
          <a:chOff x="0" y="0"/>
          <a:chExt cx="0" cy="0"/>
        </a:xfrm>
      </p:grpSpPr>
      <p:sp>
        <p:nvSpPr>
          <p:cNvPr id="175" name="Google Shape;175;p36"/>
          <p:cNvSpPr txBox="1">
            <a:spLocks noGrp="1"/>
          </p:cNvSpPr>
          <p:nvPr>
            <p:ph type="ctrTitle"/>
          </p:nvPr>
        </p:nvSpPr>
        <p:spPr>
          <a:xfrm>
            <a:off x="1203725" y="1288157"/>
            <a:ext cx="4635069" cy="17566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err="1"/>
              <a:t>Grundschule</a:t>
            </a:r>
            <a:r>
              <a:rPr lang="en"/>
              <a:t> Bad Walden</a:t>
            </a:r>
            <a:endParaRPr lang="en-DE"/>
          </a:p>
        </p:txBody>
      </p:sp>
      <p:sp>
        <p:nvSpPr>
          <p:cNvPr id="176" name="Google Shape;176;p36"/>
          <p:cNvSpPr txBox="1">
            <a:spLocks noGrp="1"/>
          </p:cNvSpPr>
          <p:nvPr>
            <p:ph type="subTitle" idx="1"/>
          </p:nvPr>
        </p:nvSpPr>
        <p:spPr>
          <a:xfrm>
            <a:off x="1204037" y="3506504"/>
            <a:ext cx="4430400" cy="417000"/>
          </a:xfrm>
          <a:prstGeom prst="rect">
            <a:avLst/>
          </a:prstGeom>
        </p:spPr>
        <p:txBody>
          <a:bodyPr spcFirstLastPara="1" wrap="square" lIns="91425" tIns="91425" rIns="91425" bIns="91425" anchor="ctr" anchorCtr="0">
            <a:noAutofit/>
          </a:bodyPr>
          <a:lstStyle/>
          <a:p>
            <a:pPr marL="0" indent="0" algn="ctr"/>
            <a:r>
              <a:rPr lang="en"/>
              <a:t>Adrian von </a:t>
            </a:r>
            <a:r>
              <a:rPr lang="en" err="1"/>
              <a:t>Auenmüller</a:t>
            </a:r>
            <a:r>
              <a:rPr lang="en"/>
              <a:t>, Lean </a:t>
            </a:r>
            <a:r>
              <a:rPr lang="en" err="1"/>
              <a:t>Fürst</a:t>
            </a:r>
            <a:r>
              <a:rPr lang="en"/>
              <a:t>, Paul </a:t>
            </a:r>
            <a:r>
              <a:rPr lang="en" err="1"/>
              <a:t>Klarer</a:t>
            </a:r>
            <a:r>
              <a:rPr lang="en"/>
              <a:t>, Samira Kuklinski, Naja Lehmann &amp; Tobias </a:t>
            </a:r>
            <a:r>
              <a:rPr lang="en" err="1"/>
              <a:t>Tronicek</a:t>
            </a:r>
            <a:endParaRPr lang="en"/>
          </a:p>
        </p:txBody>
      </p:sp>
      <p:grpSp>
        <p:nvGrpSpPr>
          <p:cNvPr id="177" name="Google Shape;177;p36"/>
          <p:cNvGrpSpPr/>
          <p:nvPr/>
        </p:nvGrpSpPr>
        <p:grpSpPr>
          <a:xfrm rot="-899960">
            <a:off x="6638695" y="2980003"/>
            <a:ext cx="1261462" cy="1463656"/>
            <a:chOff x="6906866" y="2960327"/>
            <a:chExt cx="1261500" cy="1463700"/>
          </a:xfrm>
        </p:grpSpPr>
        <p:sp>
          <p:nvSpPr>
            <p:cNvPr id="178" name="Google Shape;178;p36"/>
            <p:cNvSpPr/>
            <p:nvPr/>
          </p:nvSpPr>
          <p:spPr>
            <a:xfrm>
              <a:off x="6906866" y="2960327"/>
              <a:ext cx="1261500" cy="1463700"/>
            </a:xfrm>
            <a:prstGeom prst="foldedCorner">
              <a:avLst>
                <a:gd name="adj" fmla="val 16667"/>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6"/>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0" name="Google Shape;180;p36"/>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1" name="Google Shape;181;p36"/>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2" name="Google Shape;182;p36"/>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grpSp>
        <p:nvGrpSpPr>
          <p:cNvPr id="183" name="Google Shape;183;p36"/>
          <p:cNvGrpSpPr/>
          <p:nvPr/>
        </p:nvGrpSpPr>
        <p:grpSpPr>
          <a:xfrm rot="836755">
            <a:off x="7208839" y="508350"/>
            <a:ext cx="1261469" cy="1463664"/>
            <a:chOff x="6906866" y="2960327"/>
            <a:chExt cx="1261500" cy="1463700"/>
          </a:xfrm>
        </p:grpSpPr>
        <p:sp>
          <p:nvSpPr>
            <p:cNvPr id="184" name="Google Shape;184;p36"/>
            <p:cNvSpPr/>
            <p:nvPr/>
          </p:nvSpPr>
          <p:spPr>
            <a:xfrm>
              <a:off x="6906866" y="2960327"/>
              <a:ext cx="1261500" cy="1463700"/>
            </a:xfrm>
            <a:prstGeom prst="foldedCorner">
              <a:avLst>
                <a:gd name="adj" fmla="val 16667"/>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6" name="Google Shape;186;p36"/>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7" name="Google Shape;187;p36"/>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188" name="Google Shape;188;p36"/>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4" name="Textfeld 3">
            <a:extLst>
              <a:ext uri="{FF2B5EF4-FFF2-40B4-BE49-F238E27FC236}">
                <a16:creationId xmlns:a16="http://schemas.microsoft.com/office/drawing/2014/main" id="{C650BF23-5AC3-2147-C7F2-416C3F1F2EB6}"/>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2" name="Slide Number Placeholder 1">
            <a:extLst>
              <a:ext uri="{FF2B5EF4-FFF2-40B4-BE49-F238E27FC236}">
                <a16:creationId xmlns:a16="http://schemas.microsoft.com/office/drawing/2014/main" id="{612601D9-5D64-0FA0-CFBD-DE3D1281567E}"/>
              </a:ext>
            </a:extLst>
          </p:cNvPr>
          <p:cNvSpPr>
            <a:spLocks noGrp="1"/>
          </p:cNvSpPr>
          <p:nvPr>
            <p:ph type="sldNum" idx="4294967295"/>
          </p:nvPr>
        </p:nvSpPr>
        <p:spPr>
          <a:xfrm>
            <a:off x="8481511" y="467679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2"/>
        <p:cNvGrpSpPr/>
        <p:nvPr/>
      </p:nvGrpSpPr>
      <p:grpSpPr>
        <a:xfrm>
          <a:off x="0" y="0"/>
          <a:ext cx="0" cy="0"/>
          <a:chOff x="0" y="0"/>
          <a:chExt cx="0" cy="0"/>
        </a:xfrm>
      </p:grpSpPr>
      <p:sp>
        <p:nvSpPr>
          <p:cNvPr id="463" name="Google Shape;463;p47"/>
          <p:cNvSpPr/>
          <p:nvPr/>
        </p:nvSpPr>
        <p:spPr>
          <a:xfrm>
            <a:off x="3276599" y="1491116"/>
            <a:ext cx="5154175" cy="3170429"/>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3276600" y="237282"/>
            <a:ext cx="5154175" cy="1057128"/>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3483150" y="479496"/>
            <a:ext cx="4741073" cy="572700"/>
          </a:xfrm>
          <a:prstGeom prst="rect">
            <a:avLst/>
          </a:prstGeom>
        </p:spPr>
        <p:txBody>
          <a:bodyPr spcFirstLastPara="1" wrap="square" lIns="91425" tIns="91425" rIns="91425" bIns="91425" anchor="ctr" anchorCtr="0">
            <a:noAutofit/>
          </a:bodyPr>
          <a:lstStyle/>
          <a:p>
            <a:r>
              <a:rPr lang="en"/>
              <a:t>Mannfred Schulz, Vater</a:t>
            </a:r>
            <a:endParaRPr/>
          </a:p>
        </p:txBody>
      </p:sp>
      <p:sp>
        <p:nvSpPr>
          <p:cNvPr id="466" name="Google Shape;466;p47"/>
          <p:cNvSpPr txBox="1">
            <a:spLocks noGrp="1"/>
          </p:cNvSpPr>
          <p:nvPr>
            <p:ph type="subTitle" idx="1"/>
          </p:nvPr>
        </p:nvSpPr>
        <p:spPr>
          <a:xfrm>
            <a:off x="3483150" y="1491117"/>
            <a:ext cx="4741073" cy="3170428"/>
          </a:xfrm>
          <a:prstGeom prst="rect">
            <a:avLst/>
          </a:prstGeom>
        </p:spPr>
        <p:txBody>
          <a:bodyPr spcFirstLastPara="1" wrap="square" lIns="91425" tIns="91425" rIns="91425" bIns="91425" anchor="ctr" anchorCtr="0">
            <a:noAutofit/>
          </a:bodyPr>
          <a:lstStyle/>
          <a:p>
            <a:pPr marL="342900" lvl="0" indent="-342900">
              <a:lnSpc>
                <a:spcPct val="107000"/>
              </a:lnSpc>
              <a:spcAft>
                <a:spcPts val="800"/>
              </a:spcAft>
              <a:buFont typeface="Arial" panose="020B0604020202020204" pitchFamily="34" charset="0"/>
              <a:buChar char="•"/>
              <a:tabLst>
                <a:tab pos="457200" algn="l"/>
              </a:tabLst>
            </a:pPr>
            <a:endParaRPr lang="de-DE" sz="11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lnSpc>
                <a:spcPct val="150000"/>
              </a:lnSpc>
              <a:spcAft>
                <a:spcPts val="800"/>
              </a:spcAft>
              <a:buFont typeface="Arial" panose="020B0604020202020204" pitchFamily="34" charset="0"/>
              <a:buChar char="•"/>
              <a:tabLst>
                <a:tab pos="457200" algn="l"/>
              </a:tabLst>
            </a:pPr>
            <a:r>
              <a:rPr lang="de-DE" sz="1500" kern="100"/>
              <a:t>F</a:t>
            </a:r>
            <a:r>
              <a:rPr lang="de-DE" sz="1500" kern="100">
                <a:effectLst/>
              </a:rPr>
              <a:t>ürsorglicher Vater, der Wert auf Bildung und Wohlbefinden </a:t>
            </a:r>
            <a:r>
              <a:rPr lang="de-DE" sz="1500" kern="100"/>
              <a:t>seiner 3 Kinder legt</a:t>
            </a:r>
            <a:endParaRPr lang="de-DE" sz="1500" kern="100">
              <a:effectLst/>
            </a:endParaRPr>
          </a:p>
          <a:p>
            <a:pPr marL="285750" indent="-285750">
              <a:lnSpc>
                <a:spcPct val="150000"/>
              </a:lnSpc>
              <a:spcAft>
                <a:spcPts val="800"/>
              </a:spcAft>
              <a:buFont typeface="Arial" panose="020B0604020202020204" pitchFamily="34" charset="0"/>
              <a:buChar char="•"/>
              <a:tabLst>
                <a:tab pos="457200" algn="l"/>
              </a:tabLst>
            </a:pPr>
            <a:r>
              <a:rPr lang="de-DE" sz="1500" kern="100"/>
              <a:t>Vertraut</a:t>
            </a:r>
            <a:r>
              <a:rPr lang="de-DE" sz="1500" kern="100">
                <a:effectLst/>
              </a:rPr>
              <a:t>, dass </a:t>
            </a:r>
            <a:r>
              <a:rPr lang="de-DE" sz="1500" kern="100"/>
              <a:t>die </a:t>
            </a:r>
            <a:r>
              <a:rPr lang="de-DE" sz="1500" kern="100">
                <a:effectLst/>
              </a:rPr>
              <a:t>Schule eine unterstützende Umgebung für </a:t>
            </a:r>
            <a:r>
              <a:rPr lang="de-DE" sz="1500" kern="100"/>
              <a:t>seine </a:t>
            </a:r>
            <a:r>
              <a:rPr lang="de-DE" sz="1500" kern="100">
                <a:effectLst/>
              </a:rPr>
              <a:t>Kinder bietet, um deren schulischen Erfolg sicherzustellen</a:t>
            </a:r>
            <a:endParaRPr lang="de-DE" sz="1500" kern="100"/>
          </a:p>
          <a:p>
            <a:pPr marL="285750" indent="-285750">
              <a:lnSpc>
                <a:spcPct val="150000"/>
              </a:lnSpc>
              <a:spcAft>
                <a:spcPts val="800"/>
              </a:spcAft>
              <a:buFont typeface="Arial" panose="020B0604020202020204" pitchFamily="34" charset="0"/>
              <a:buChar char="•"/>
              <a:tabLst>
                <a:tab pos="457200" algn="l"/>
              </a:tabLst>
            </a:pPr>
            <a:r>
              <a:rPr lang="de-DE" sz="1500" kern="100">
                <a:effectLst/>
              </a:rPr>
              <a:t>Aktives Mitglied der Schulgemeinschaft, </a:t>
            </a:r>
            <a:r>
              <a:rPr lang="de-DE" sz="1500" kern="100"/>
              <a:t>nimmt</a:t>
            </a:r>
            <a:r>
              <a:rPr lang="de-DE" sz="1500" kern="100">
                <a:effectLst/>
              </a:rPr>
              <a:t> an Schulveranstaltungen </a:t>
            </a:r>
            <a:r>
              <a:rPr lang="de-DE" sz="1500" kern="100"/>
              <a:t>teil</a:t>
            </a:r>
            <a:r>
              <a:rPr lang="de-DE" sz="1500" kern="100">
                <a:effectLst/>
              </a:rPr>
              <a:t> und </a:t>
            </a:r>
            <a:r>
              <a:rPr lang="de-DE" sz="1500" kern="100"/>
              <a:t>arbeitet </a:t>
            </a:r>
            <a:r>
              <a:rPr lang="de-DE" sz="1500" kern="100">
                <a:effectLst/>
              </a:rPr>
              <a:t>eng </a:t>
            </a:r>
            <a:r>
              <a:rPr lang="de-DE" sz="1500" kern="100"/>
              <a:t>mit den Lehrkräften zusammen</a:t>
            </a:r>
            <a:endParaRPr lang="de-DE" sz="1500" kern="100">
              <a:effectLst/>
            </a:endParaRPr>
          </a:p>
          <a:p>
            <a:pPr marL="285750" lvl="0" indent="-285750" algn="l" rtl="0">
              <a:spcBef>
                <a:spcPts val="0"/>
              </a:spcBef>
              <a:spcAft>
                <a:spcPts val="0"/>
              </a:spcAft>
              <a:buFont typeface="Arial" panose="020B0604020202020204" pitchFamily="34" charset="0"/>
              <a:buChar char="•"/>
            </a:pPr>
            <a:endParaRPr lang="en-DE" sz="100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050" name="Picture 2">
            <a:extLst>
              <a:ext uri="{FF2B5EF4-FFF2-40B4-BE49-F238E27FC236}">
                <a16:creationId xmlns:a16="http://schemas.microsoft.com/office/drawing/2014/main" id="{9610D4BD-29CF-80D4-2AAB-3260F9EC8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75" y="1294410"/>
            <a:ext cx="3213823" cy="3213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2FC9DA0-6108-2314-AD5B-316CB5B11A7A}"/>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3AB15229-5FB5-E961-90F9-C0DA02EA13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156985605"/>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p:nvPr/>
        </p:nvSpPr>
        <p:spPr>
          <a:xfrm>
            <a:off x="713225" y="1862729"/>
            <a:ext cx="4882032" cy="2833521"/>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nSpc>
                <a:spcPct val="107000"/>
              </a:lnSpc>
              <a:spcBef>
                <a:spcPts val="1200"/>
              </a:spcBef>
              <a:spcAft>
                <a:spcPts val="800"/>
              </a:spcAft>
              <a:buSzPts val="1000"/>
              <a:tabLst>
                <a:tab pos="457200" algn="l"/>
              </a:tabLst>
            </a:pPr>
            <a:endParaRPr lang="de-DE" sz="1200" kern="100">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5" name="Google Shape;425;p46"/>
          <p:cNvSpPr/>
          <p:nvPr/>
        </p:nvSpPr>
        <p:spPr>
          <a:xfrm>
            <a:off x="713225" y="447250"/>
            <a:ext cx="4882032" cy="11808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txBox="1">
            <a:spLocks noGrp="1"/>
          </p:cNvSpPr>
          <p:nvPr>
            <p:ph type="title"/>
          </p:nvPr>
        </p:nvSpPr>
        <p:spPr>
          <a:xfrm>
            <a:off x="808653" y="775033"/>
            <a:ext cx="4658985" cy="535830"/>
          </a:xfrm>
          <a:prstGeom prst="rect">
            <a:avLst/>
          </a:prstGeom>
        </p:spPr>
        <p:txBody>
          <a:bodyPr spcFirstLastPara="1" wrap="square" lIns="91425" tIns="91425" rIns="91425" bIns="91425" anchor="ctr" anchorCtr="0">
            <a:noAutofit/>
          </a:bodyPr>
          <a:lstStyle/>
          <a:p>
            <a:r>
              <a:rPr lang="en"/>
              <a:t>Emma </a:t>
            </a:r>
            <a:r>
              <a:rPr lang="de-DE"/>
              <a:t>Schulz, Schülerin </a:t>
            </a:r>
          </a:p>
        </p:txBody>
      </p:sp>
      <p:pic>
        <p:nvPicPr>
          <p:cNvPr id="1030" name="Picture 6">
            <a:extLst>
              <a:ext uri="{FF2B5EF4-FFF2-40B4-BE49-F238E27FC236}">
                <a16:creationId xmlns:a16="http://schemas.microsoft.com/office/drawing/2014/main" id="{9FB192E3-84AD-777C-6AB2-BF8F269EB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237" y="1013624"/>
            <a:ext cx="3682626" cy="3682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5E6E74-B497-CB0D-C4E7-1F5BD3587B2D}"/>
              </a:ext>
            </a:extLst>
          </p:cNvPr>
          <p:cNvSpPr txBox="1"/>
          <p:nvPr/>
        </p:nvSpPr>
        <p:spPr>
          <a:xfrm>
            <a:off x="716805" y="1864872"/>
            <a:ext cx="4746528" cy="4403898"/>
          </a:xfrm>
          <a:prstGeom prst="rect">
            <a:avLst/>
          </a:prstGeom>
          <a:noFill/>
        </p:spPr>
        <p:txBody>
          <a:bodyPr wrap="square" lIns="91440" tIns="45720" rIns="91440" bIns="45720" rtlCol="0" anchor="t">
            <a:spAutoFit/>
          </a:bodyPr>
          <a:lstStyle/>
          <a:p>
            <a:pPr marL="285750" indent="-285750">
              <a:lnSpc>
                <a:spcPct val="150000"/>
              </a:lnSpc>
              <a:spcAft>
                <a:spcPts val="800"/>
              </a:spcAft>
              <a:buClr>
                <a:srgbClr val="434343"/>
              </a:buClr>
              <a:buSzPts val="1400"/>
              <a:buFont typeface="Arial" panose="020B0604020202020204" pitchFamily="34" charset="0"/>
              <a:buChar char="•"/>
              <a:tabLst>
                <a:tab pos="457200" algn="l"/>
              </a:tabLst>
              <a:defRPr/>
            </a:pPr>
            <a:r>
              <a:rPr lang="de-DE" sz="1500" kern="100">
                <a:solidFill>
                  <a:schemeClr val="dk1"/>
                </a:solidFill>
                <a:latin typeface="Open Sans Light"/>
                <a:ea typeface="Open Sans Light"/>
                <a:cs typeface="Open Sans Light"/>
                <a:sym typeface="Open Sans Light"/>
              </a:rPr>
              <a:t>Aufgeweckte und neugierige Schülerin, die die 1. Klasse in der Grundschule besucht</a:t>
            </a:r>
          </a:p>
          <a:p>
            <a:pPr marL="285750" indent="-285750">
              <a:lnSpc>
                <a:spcPct val="150000"/>
              </a:lnSpc>
              <a:spcAft>
                <a:spcPts val="800"/>
              </a:spcAft>
              <a:buClr>
                <a:srgbClr val="434343"/>
              </a:buClr>
              <a:buSzPts val="1400"/>
              <a:buFont typeface="Arial" panose="020B0604020202020204" pitchFamily="34" charset="0"/>
              <a:buChar char="•"/>
              <a:tabLst>
                <a:tab pos="457200" algn="l"/>
              </a:tabLst>
              <a:defRPr/>
            </a:pPr>
            <a:r>
              <a:rPr lang="de-DE" sz="1500" kern="100">
                <a:solidFill>
                  <a:schemeClr val="dk1"/>
                </a:solidFill>
                <a:latin typeface="Open Sans Light"/>
                <a:ea typeface="Open Sans Light"/>
                <a:cs typeface="Open Sans Light"/>
                <a:sym typeface="Open Sans Light"/>
              </a:rPr>
              <a:t>Als engagierte Schülerin nimmt sie aktiv am Unterricht teil und ist bestrebt, ihr Bestes zu geben</a:t>
            </a:r>
            <a:endParaRPr lang="en-US" sz="1500" kern="100">
              <a:solidFill>
                <a:schemeClr val="dk1"/>
              </a:solidFill>
              <a:latin typeface="Open Sans Light"/>
              <a:ea typeface="Open Sans Light"/>
              <a:cs typeface="Open Sans Light"/>
              <a:sym typeface="Open Sans Light"/>
            </a:endParaRPr>
          </a:p>
          <a:p>
            <a:pPr marL="285750" indent="-285750">
              <a:lnSpc>
                <a:spcPct val="150000"/>
              </a:lnSpc>
              <a:spcAft>
                <a:spcPts val="800"/>
              </a:spcAft>
              <a:buClr>
                <a:srgbClr val="434343"/>
              </a:buClr>
              <a:buSzPts val="1400"/>
              <a:buFont typeface="Arial" panose="020B0604020202020204" pitchFamily="34" charset="0"/>
              <a:buChar char="•"/>
              <a:tabLst>
                <a:tab pos="457200" algn="l"/>
              </a:tabLst>
              <a:defRPr/>
            </a:pPr>
            <a:r>
              <a:rPr lang="de-DE" sz="1500" kern="100">
                <a:solidFill>
                  <a:schemeClr val="dk1"/>
                </a:solidFill>
                <a:latin typeface="Open Sans Light"/>
                <a:ea typeface="Open Sans Light"/>
                <a:cs typeface="Open Sans Light"/>
              </a:rPr>
              <a:t>Nimmt gerne an außerschulischen Aktivitäten teil und findet neue </a:t>
            </a:r>
            <a:r>
              <a:rPr lang="de-DE" sz="1500" kern="100" err="1">
                <a:solidFill>
                  <a:schemeClr val="dk1"/>
                </a:solidFill>
                <a:latin typeface="Open Sans Light"/>
                <a:ea typeface="Open Sans Light"/>
                <a:cs typeface="Open Sans Light"/>
              </a:rPr>
              <a:t>Freund:innen</a:t>
            </a:r>
            <a:endParaRPr lang="de-DE" sz="1500" kern="100">
              <a:solidFill>
                <a:schemeClr val="dk1"/>
              </a:solidFill>
              <a:latin typeface="Open Sans Light"/>
              <a:ea typeface="Open Sans Light"/>
              <a:cs typeface="Open Sans Light"/>
            </a:endParaRPr>
          </a:p>
          <a:p>
            <a:pPr marL="285750" marR="0" lvl="0" indent="-285750" algn="l" defTabSz="914400">
              <a:buFont typeface="Arial,Sans-Serif"/>
              <a:buChar char="•"/>
              <a:tabLst>
                <a:tab pos="457200" algn="l"/>
              </a:tabLst>
              <a:defRPr/>
            </a:pPr>
            <a:endParaRPr lang="en-US" sz="1000" b="0" i="0" u="none" strike="noStrike" kern="100" cap="none" spc="0" normalizeH="0" baseline="0" noProof="0">
              <a:ln>
                <a:noFill/>
              </a:ln>
              <a:solidFill>
                <a:srgbClr val="000000"/>
              </a:solidFill>
              <a:effectLst/>
              <a:uLnTx/>
              <a:uFillTx/>
              <a:ea typeface="Open Sans Light" panose="020B0306030504020204" pitchFamily="34" charset="0"/>
            </a:endParaRPr>
          </a:p>
          <a:p>
            <a:pPr>
              <a:lnSpc>
                <a:spcPct val="150000"/>
              </a:lnSpc>
              <a:spcBef>
                <a:spcPts val="1200"/>
              </a:spcBef>
              <a:spcAft>
                <a:spcPts val="800"/>
              </a:spcAft>
              <a:buSzPts val="1000"/>
            </a:pPr>
            <a:endParaRPr lang="de-DE" sz="1500" kern="10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7000"/>
              </a:lnSpc>
              <a:spcBef>
                <a:spcPts val="1200"/>
              </a:spcBef>
              <a:spcAft>
                <a:spcPts val="800"/>
              </a:spcAft>
              <a:buSzPts val="1000"/>
            </a:pPr>
            <a:endParaRPr lang="de-DE" sz="1200" kern="100">
              <a:latin typeface="Open Sans Light" panose="020B0306030504020204" pitchFamily="34" charset="0"/>
              <a:ea typeface="Open Sans Light" panose="020B0306030504020204" pitchFamily="34" charset="0"/>
              <a:cs typeface="Open Sans Light" panose="020B0306030504020204" pitchFamily="34" charset="0"/>
            </a:endParaRPr>
          </a:p>
          <a:p>
            <a:endParaRPr lang="de-DE"/>
          </a:p>
        </p:txBody>
      </p:sp>
      <p:sp>
        <p:nvSpPr>
          <p:cNvPr id="2" name="Textfeld 1">
            <a:extLst>
              <a:ext uri="{FF2B5EF4-FFF2-40B4-BE49-F238E27FC236}">
                <a16:creationId xmlns:a16="http://schemas.microsoft.com/office/drawing/2014/main" id="{08EDEB19-8CAA-2737-0B0F-862094C83A35}"/>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EB432A49-C03F-6BF4-8C68-E2260FDB7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72965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p:nvPr/>
        </p:nvSpPr>
        <p:spPr>
          <a:xfrm>
            <a:off x="4112836" y="1287683"/>
            <a:ext cx="4705742" cy="315713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nSpc>
                <a:spcPct val="107000"/>
              </a:lnSpc>
              <a:spcAft>
                <a:spcPts val="800"/>
              </a:spcAft>
              <a:buSzPts val="1000"/>
              <a:tabLst>
                <a:tab pos="457200" algn="l"/>
              </a:tabLst>
            </a:pPr>
            <a:endParaRPr lang="de-DE" sz="1200" kern="100">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4" name="Google Shape;464;p47"/>
          <p:cNvSpPr/>
          <p:nvPr/>
        </p:nvSpPr>
        <p:spPr>
          <a:xfrm>
            <a:off x="4112836" y="293270"/>
            <a:ext cx="4705742" cy="853842"/>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4095068" y="464457"/>
            <a:ext cx="4686185" cy="480852"/>
          </a:xfrm>
          <a:prstGeom prst="rect">
            <a:avLst/>
          </a:prstGeom>
        </p:spPr>
        <p:txBody>
          <a:bodyPr spcFirstLastPara="1" wrap="square" lIns="91425" tIns="91425" rIns="91425" bIns="91425" anchor="ctr" anchorCtr="0">
            <a:noAutofit/>
          </a:bodyPr>
          <a:lstStyle/>
          <a:p>
            <a:r>
              <a:rPr lang="en"/>
              <a:t>Frau Müller, </a:t>
            </a:r>
            <a:r>
              <a:rPr lang="en" err="1"/>
              <a:t>Betreuerin</a:t>
            </a:r>
            <a:endParaRPr err="1"/>
          </a:p>
        </p:txBody>
      </p:sp>
      <p:pic>
        <p:nvPicPr>
          <p:cNvPr id="3074" name="Picture 2">
            <a:extLst>
              <a:ext uri="{FF2B5EF4-FFF2-40B4-BE49-F238E27FC236}">
                <a16:creationId xmlns:a16="http://schemas.microsoft.com/office/drawing/2014/main" id="{DCA78C1A-BDAF-64E9-F187-65BAB36A5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07" y="927287"/>
            <a:ext cx="3746126" cy="37461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88AC23-15EA-6675-A880-093F5FD9C5FC}"/>
              </a:ext>
            </a:extLst>
          </p:cNvPr>
          <p:cNvSpPr txBox="1"/>
          <p:nvPr/>
        </p:nvSpPr>
        <p:spPr>
          <a:xfrm>
            <a:off x="4123708" y="1425113"/>
            <a:ext cx="4675803" cy="3128742"/>
          </a:xfrm>
          <a:prstGeom prst="rect">
            <a:avLst/>
          </a:prstGeom>
          <a:noFill/>
        </p:spPr>
        <p:txBody>
          <a:bodyPr wrap="square" lIns="91440" tIns="45720" rIns="91440" bIns="45720" rtlCol="0" anchor="t">
            <a:spAutoFit/>
          </a:bodyPr>
          <a:lstStyle/>
          <a:p>
            <a:pPr marL="285750" indent="-285750">
              <a:lnSpc>
                <a:spcPct val="150000"/>
              </a:lnSpc>
              <a:spcAft>
                <a:spcPts val="800"/>
              </a:spcAft>
              <a:buSzPts val="1000"/>
              <a:buChar char="•"/>
              <a:tabLst>
                <a:tab pos="457200" algn="l"/>
              </a:tabLst>
            </a:pPr>
            <a:r>
              <a:rPr lang="de-DE" sz="1800" kern="100">
                <a:latin typeface="Open Sans Light"/>
                <a:ea typeface="Open Sans Light"/>
                <a:cs typeface="Open Sans Light"/>
              </a:rPr>
              <a:t>Erfahrene</a:t>
            </a:r>
            <a:r>
              <a:rPr lang="de-DE" sz="1800" kern="100">
                <a:effectLst/>
                <a:latin typeface="Open Sans Light"/>
                <a:ea typeface="Open Sans Light"/>
                <a:cs typeface="Open Sans Light"/>
              </a:rPr>
              <a:t> Betreuerin</a:t>
            </a:r>
            <a:r>
              <a:rPr lang="de-DE" sz="1800" kern="100">
                <a:latin typeface="Open Sans Light"/>
                <a:ea typeface="Open Sans Light"/>
                <a:cs typeface="Open Sans Light"/>
              </a:rPr>
              <a:t> </a:t>
            </a:r>
            <a:endParaRPr lang="de-DE" sz="1800">
              <a:latin typeface="Open Sans Light"/>
              <a:ea typeface="Open Sans Light"/>
            </a:endParaRPr>
          </a:p>
          <a:p>
            <a:pPr marL="285750" indent="-285750">
              <a:lnSpc>
                <a:spcPct val="150000"/>
              </a:lnSpc>
              <a:spcAft>
                <a:spcPts val="800"/>
              </a:spcAft>
              <a:buSzPts val="1000"/>
              <a:buChar char="•"/>
              <a:tabLst>
                <a:tab pos="457200" algn="l"/>
              </a:tabLst>
            </a:pPr>
            <a:r>
              <a:rPr lang="de-DE" sz="1800" kern="100">
                <a:latin typeface="Open Sans Light"/>
                <a:ea typeface="Open Sans Light"/>
                <a:cs typeface="Open Sans Light"/>
              </a:rPr>
              <a:t>Schafft</a:t>
            </a:r>
            <a:r>
              <a:rPr lang="de-DE" sz="1800" kern="100">
                <a:effectLst/>
                <a:latin typeface="Open Sans Light"/>
                <a:ea typeface="Open Sans Light"/>
                <a:cs typeface="Open Sans Light"/>
              </a:rPr>
              <a:t> eine unterstützende Umgebung</a:t>
            </a:r>
          </a:p>
          <a:p>
            <a:pPr marL="285750" indent="-285750">
              <a:lnSpc>
                <a:spcPct val="150000"/>
              </a:lnSpc>
              <a:spcAft>
                <a:spcPts val="800"/>
              </a:spcAft>
              <a:buSzPts val="1000"/>
              <a:buChar char="•"/>
              <a:tabLst>
                <a:tab pos="457200" algn="l"/>
              </a:tabLst>
            </a:pPr>
            <a:r>
              <a:rPr lang="de-DE" sz="1800" kern="100">
                <a:latin typeface="Open Sans Light"/>
                <a:ea typeface="Open Sans Light"/>
                <a:cs typeface="Open Sans Light"/>
              </a:rPr>
              <a:t>Arbeitet</a:t>
            </a:r>
            <a:r>
              <a:rPr lang="de-DE" sz="1800" kern="100">
                <a:effectLst/>
                <a:latin typeface="Open Sans Light"/>
                <a:ea typeface="Open Sans Light"/>
                <a:cs typeface="Open Sans Light"/>
              </a:rPr>
              <a:t> eng mit den Lehrkräften und Eltern zusammen</a:t>
            </a:r>
          </a:p>
          <a:p>
            <a:pPr marL="285750" indent="-285750">
              <a:lnSpc>
                <a:spcPct val="150000"/>
              </a:lnSpc>
              <a:spcAft>
                <a:spcPts val="800"/>
              </a:spcAft>
              <a:buSzPts val="1000"/>
              <a:buChar char="•"/>
              <a:tabLst>
                <a:tab pos="457200" algn="l"/>
              </a:tabLst>
            </a:pPr>
            <a:r>
              <a:rPr lang="de-DE" sz="1800" kern="100">
                <a:latin typeface="Open Sans Light"/>
                <a:ea typeface="Open Sans Light"/>
                <a:cs typeface="Open Sans Light"/>
              </a:rPr>
              <a:t>Bedürfnisse stehen an erster Stelle!</a:t>
            </a:r>
            <a:endParaRPr lang="de-DE" sz="1800">
              <a:latin typeface="Open Sans Light"/>
            </a:endParaRPr>
          </a:p>
          <a:p>
            <a:pPr lvl="0">
              <a:lnSpc>
                <a:spcPct val="107000"/>
              </a:lnSpc>
              <a:spcAft>
                <a:spcPts val="800"/>
              </a:spcAft>
              <a:buSzPts val="1000"/>
              <a:tabLst>
                <a:tab pos="457200" algn="l"/>
              </a:tabLst>
            </a:pPr>
            <a:endParaRPr lang="de-DE" sz="1400" kern="100">
              <a:effectLst/>
              <a:latin typeface="Open Sans Light" panose="020B0306030504020204" pitchFamily="34" charset="0"/>
              <a:ea typeface="Open Sans Light" panose="020B0306030504020204" pitchFamily="34" charset="0"/>
              <a:cs typeface="Open Sans Light" panose="020B0306030504020204" pitchFamily="34" charset="0"/>
            </a:endParaRPr>
          </a:p>
          <a:p>
            <a:endParaRPr lang="de-DE"/>
          </a:p>
        </p:txBody>
      </p:sp>
      <p:sp>
        <p:nvSpPr>
          <p:cNvPr id="2" name="Textfeld 1">
            <a:extLst>
              <a:ext uri="{FF2B5EF4-FFF2-40B4-BE49-F238E27FC236}">
                <a16:creationId xmlns:a16="http://schemas.microsoft.com/office/drawing/2014/main" id="{FC341BE0-654F-FFE7-B81C-70872903FF64}"/>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AAE49D8A-16AD-FE31-9CBE-5D2E2B874D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9684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603918" y="384749"/>
            <a:ext cx="5225932" cy="4375451"/>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896575"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603893" y="1966436"/>
            <a:ext cx="5225932"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Lehrplanstrategie</a:t>
            </a:r>
            <a:endParaRPr/>
          </a:p>
        </p:txBody>
      </p:sp>
      <p:sp>
        <p:nvSpPr>
          <p:cNvPr id="376" name="Google Shape;376;p43"/>
          <p:cNvSpPr txBox="1">
            <a:spLocks noGrp="1"/>
          </p:cNvSpPr>
          <p:nvPr>
            <p:ph type="title" idx="2"/>
          </p:nvPr>
        </p:nvSpPr>
        <p:spPr>
          <a:xfrm>
            <a:off x="5896575"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78" name="Google Shape;378;p43"/>
          <p:cNvGrpSpPr/>
          <p:nvPr/>
        </p:nvGrpSpPr>
        <p:grpSpPr>
          <a:xfrm rot="836755">
            <a:off x="450464" y="3047970"/>
            <a:ext cx="1261469" cy="1463664"/>
            <a:chOff x="6906867" y="2960326"/>
            <a:chExt cx="1261500" cy="1463700"/>
          </a:xfrm>
        </p:grpSpPr>
        <p:sp>
          <p:nvSpPr>
            <p:cNvPr id="379" name="Google Shape;379;p43"/>
            <p:cNvSpPr/>
            <p:nvPr/>
          </p:nvSpPr>
          <p:spPr>
            <a:xfrm>
              <a:off x="6906867" y="2960326"/>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5896575"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896575" y="3183100"/>
            <a:ext cx="2254500"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439293" y="3318235"/>
            <a:ext cx="1169050" cy="1306836"/>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393522"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2" name="Textfeld 1">
            <a:extLst>
              <a:ext uri="{FF2B5EF4-FFF2-40B4-BE49-F238E27FC236}">
                <a16:creationId xmlns:a16="http://schemas.microsoft.com/office/drawing/2014/main" id="{C8905D38-BC0D-DFBF-244A-0E7EE5C21A04}"/>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A5F39AB7-6273-1064-CEEC-E2C394CB6BB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60904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descr="A diagram of a company&#10;&#10;Description automatically generated">
            <a:extLst>
              <a:ext uri="{FF2B5EF4-FFF2-40B4-BE49-F238E27FC236}">
                <a16:creationId xmlns:a16="http://schemas.microsoft.com/office/drawing/2014/main" id="{80A21B4A-621F-9F8A-08EA-F05AD08F4A58}"/>
              </a:ext>
            </a:extLst>
          </p:cNvPr>
          <p:cNvPicPr>
            <a:picLocks noChangeAspect="1"/>
          </p:cNvPicPr>
          <p:nvPr/>
        </p:nvPicPr>
        <p:blipFill>
          <a:blip r:embed="rId3"/>
          <a:stretch>
            <a:fillRect/>
          </a:stretch>
        </p:blipFill>
        <p:spPr>
          <a:xfrm>
            <a:off x="204390" y="0"/>
            <a:ext cx="6740165" cy="5143500"/>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AD45CD5C-B0B4-ECF7-45A2-ED6AF5D5D3A3}"/>
              </a:ext>
            </a:extLst>
          </p:cNvPr>
          <p:cNvSpPr txBox="1"/>
          <p:nvPr/>
        </p:nvSpPr>
        <p:spPr>
          <a:xfrm>
            <a:off x="7373983" y="3182149"/>
            <a:ext cx="1770017" cy="646331"/>
          </a:xfrm>
          <a:prstGeom prst="rect">
            <a:avLst/>
          </a:prstGeom>
          <a:noFill/>
        </p:spPr>
        <p:txBody>
          <a:bodyPr wrap="square" rtlCol="0">
            <a:spAutoFit/>
          </a:bodyPr>
          <a:lstStyle/>
          <a:p>
            <a:pPr algn="r"/>
            <a:r>
              <a:rPr lang="de-DE" sz="1800" b="1">
                <a:solidFill>
                  <a:schemeClr val="lt1"/>
                </a:solidFill>
                <a:latin typeface="Montserrat"/>
                <a:sym typeface="Montserrat"/>
              </a:rPr>
              <a:t>Lehrplan-strategie</a:t>
            </a:r>
          </a:p>
        </p:txBody>
      </p:sp>
      <p:sp>
        <p:nvSpPr>
          <p:cNvPr id="5" name="Slide Number Placeholder 4">
            <a:extLst>
              <a:ext uri="{FF2B5EF4-FFF2-40B4-BE49-F238E27FC236}">
                <a16:creationId xmlns:a16="http://schemas.microsoft.com/office/drawing/2014/main" id="{78ACF775-13C8-C06E-F189-B651B5CEA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07069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a:extLst>
              <a:ext uri="{FF2B5EF4-FFF2-40B4-BE49-F238E27FC236}">
                <a16:creationId xmlns:a16="http://schemas.microsoft.com/office/drawing/2014/main" id="{80A21B4A-621F-9F8A-08EA-F05AD08F4A58}"/>
              </a:ext>
            </a:extLst>
          </p:cNvPr>
          <p:cNvPicPr>
            <a:picLocks noChangeAspect="1"/>
          </p:cNvPicPr>
          <p:nvPr/>
        </p:nvPicPr>
        <p:blipFill>
          <a:blip r:embed="rId3"/>
          <a:srcRect/>
          <a:stretch/>
        </p:blipFill>
        <p:spPr>
          <a:xfrm>
            <a:off x="204390" y="381197"/>
            <a:ext cx="6740165" cy="4381106"/>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F06FFBBE-56B3-7EE9-366B-6356292356E3}"/>
              </a:ext>
            </a:extLst>
          </p:cNvPr>
          <p:cNvSpPr txBox="1"/>
          <p:nvPr/>
        </p:nvSpPr>
        <p:spPr>
          <a:xfrm>
            <a:off x="7373983" y="3182149"/>
            <a:ext cx="1770017" cy="369332"/>
          </a:xfrm>
          <a:prstGeom prst="rect">
            <a:avLst/>
          </a:prstGeom>
          <a:noFill/>
        </p:spPr>
        <p:txBody>
          <a:bodyPr wrap="square" rtlCol="0">
            <a:spAutoFit/>
          </a:bodyPr>
          <a:lstStyle/>
          <a:p>
            <a:pPr algn="r"/>
            <a:r>
              <a:rPr lang="de-DE" sz="1800" b="1">
                <a:solidFill>
                  <a:schemeClr val="lt1"/>
                </a:solidFill>
                <a:latin typeface="Montserrat"/>
                <a:sym typeface="Montserrat"/>
              </a:rPr>
              <a:t>Kind</a:t>
            </a:r>
          </a:p>
        </p:txBody>
      </p:sp>
      <p:sp>
        <p:nvSpPr>
          <p:cNvPr id="3" name="Textfeld 2">
            <a:extLst>
              <a:ext uri="{FF2B5EF4-FFF2-40B4-BE49-F238E27FC236}">
                <a16:creationId xmlns:a16="http://schemas.microsoft.com/office/drawing/2014/main" id="{D8742BB0-3E84-43B5-AC33-9BC98A213330}"/>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CD955434-4A75-157E-6FB5-3B3FFCF9F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87136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a:extLst>
              <a:ext uri="{FF2B5EF4-FFF2-40B4-BE49-F238E27FC236}">
                <a16:creationId xmlns:a16="http://schemas.microsoft.com/office/drawing/2014/main" id="{80A21B4A-621F-9F8A-08EA-F05AD08F4A58}"/>
              </a:ext>
            </a:extLst>
          </p:cNvPr>
          <p:cNvPicPr>
            <a:picLocks noChangeAspect="1"/>
          </p:cNvPicPr>
          <p:nvPr/>
        </p:nvPicPr>
        <p:blipFill>
          <a:blip r:embed="rId3"/>
          <a:srcRect/>
          <a:stretch/>
        </p:blipFill>
        <p:spPr>
          <a:xfrm>
            <a:off x="204390" y="679552"/>
            <a:ext cx="6740165" cy="3784395"/>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AEF3013F-92E6-1844-9BC3-B87EB72CB2CE}"/>
              </a:ext>
            </a:extLst>
          </p:cNvPr>
          <p:cNvSpPr txBox="1"/>
          <p:nvPr/>
        </p:nvSpPr>
        <p:spPr>
          <a:xfrm>
            <a:off x="7373983" y="3182149"/>
            <a:ext cx="1770017" cy="369332"/>
          </a:xfrm>
          <a:prstGeom prst="rect">
            <a:avLst/>
          </a:prstGeom>
          <a:noFill/>
        </p:spPr>
        <p:txBody>
          <a:bodyPr wrap="square" rtlCol="0">
            <a:spAutoFit/>
          </a:bodyPr>
          <a:lstStyle/>
          <a:p>
            <a:pPr algn="r"/>
            <a:r>
              <a:rPr lang="de-DE" sz="1800" b="1">
                <a:solidFill>
                  <a:schemeClr val="lt1"/>
                </a:solidFill>
                <a:latin typeface="Montserrat"/>
                <a:sym typeface="Montserrat"/>
              </a:rPr>
              <a:t>Schulisches</a:t>
            </a:r>
          </a:p>
        </p:txBody>
      </p:sp>
      <p:sp>
        <p:nvSpPr>
          <p:cNvPr id="3" name="Textfeld 2">
            <a:extLst>
              <a:ext uri="{FF2B5EF4-FFF2-40B4-BE49-F238E27FC236}">
                <a16:creationId xmlns:a16="http://schemas.microsoft.com/office/drawing/2014/main" id="{9C9202CD-68C0-4D42-05E9-8AB9577BCF80}"/>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6B1F0FEC-C6E8-4C13-CF46-40676A620A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900234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a:extLst>
              <a:ext uri="{FF2B5EF4-FFF2-40B4-BE49-F238E27FC236}">
                <a16:creationId xmlns:a16="http://schemas.microsoft.com/office/drawing/2014/main" id="{80A21B4A-621F-9F8A-08EA-F05AD08F4A58}"/>
              </a:ext>
            </a:extLst>
          </p:cNvPr>
          <p:cNvPicPr>
            <a:picLocks noChangeAspect="1"/>
          </p:cNvPicPr>
          <p:nvPr/>
        </p:nvPicPr>
        <p:blipFill>
          <a:blip r:embed="rId3"/>
          <a:srcRect/>
          <a:stretch/>
        </p:blipFill>
        <p:spPr>
          <a:xfrm>
            <a:off x="204391" y="72640"/>
            <a:ext cx="6386690" cy="4736098"/>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8C239A67-9295-36E6-5C16-F2BFF332A17F}"/>
              </a:ext>
            </a:extLst>
          </p:cNvPr>
          <p:cNvSpPr txBox="1"/>
          <p:nvPr/>
        </p:nvSpPr>
        <p:spPr>
          <a:xfrm>
            <a:off x="7373983" y="3182149"/>
            <a:ext cx="1770017" cy="369332"/>
          </a:xfrm>
          <a:prstGeom prst="rect">
            <a:avLst/>
          </a:prstGeom>
          <a:noFill/>
        </p:spPr>
        <p:txBody>
          <a:bodyPr wrap="square" rtlCol="0">
            <a:spAutoFit/>
          </a:bodyPr>
          <a:lstStyle/>
          <a:p>
            <a:pPr algn="r"/>
            <a:r>
              <a:rPr lang="de-DE" sz="1800" b="1">
                <a:solidFill>
                  <a:schemeClr val="lt1"/>
                </a:solidFill>
                <a:latin typeface="Montserrat"/>
                <a:sym typeface="Montserrat"/>
              </a:rPr>
              <a:t>Events</a:t>
            </a:r>
          </a:p>
        </p:txBody>
      </p:sp>
      <p:sp>
        <p:nvSpPr>
          <p:cNvPr id="3" name="Textfeld 2">
            <a:extLst>
              <a:ext uri="{FF2B5EF4-FFF2-40B4-BE49-F238E27FC236}">
                <a16:creationId xmlns:a16="http://schemas.microsoft.com/office/drawing/2014/main" id="{4B076793-CC00-3F5D-E247-F8520636207D}"/>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1730046C-602D-37FD-F7A2-0FBB388D61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919775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a:extLst>
              <a:ext uri="{FF2B5EF4-FFF2-40B4-BE49-F238E27FC236}">
                <a16:creationId xmlns:a16="http://schemas.microsoft.com/office/drawing/2014/main" id="{80A21B4A-621F-9F8A-08EA-F05AD08F4A58}"/>
              </a:ext>
            </a:extLst>
          </p:cNvPr>
          <p:cNvPicPr>
            <a:picLocks noChangeAspect="1"/>
          </p:cNvPicPr>
          <p:nvPr/>
        </p:nvPicPr>
        <p:blipFill>
          <a:blip r:embed="rId3"/>
          <a:srcRect/>
          <a:stretch/>
        </p:blipFill>
        <p:spPr>
          <a:xfrm>
            <a:off x="204390" y="668859"/>
            <a:ext cx="6740165" cy="3805781"/>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776BDBC9-A618-B7C9-46C1-AC21B5F5468A}"/>
              </a:ext>
            </a:extLst>
          </p:cNvPr>
          <p:cNvSpPr txBox="1"/>
          <p:nvPr/>
        </p:nvSpPr>
        <p:spPr>
          <a:xfrm>
            <a:off x="7373983" y="3182149"/>
            <a:ext cx="1770017" cy="646331"/>
          </a:xfrm>
          <a:prstGeom prst="rect">
            <a:avLst/>
          </a:prstGeom>
          <a:noFill/>
        </p:spPr>
        <p:txBody>
          <a:bodyPr wrap="square" rtlCol="0">
            <a:spAutoFit/>
          </a:bodyPr>
          <a:lstStyle/>
          <a:p>
            <a:pPr algn="r"/>
            <a:r>
              <a:rPr lang="de-DE" sz="1800" b="1" err="1">
                <a:solidFill>
                  <a:schemeClr val="lt1"/>
                </a:solidFill>
                <a:latin typeface="Montserrat"/>
                <a:sym typeface="Montserrat"/>
              </a:rPr>
              <a:t>Betreung</a:t>
            </a:r>
            <a:r>
              <a:rPr lang="de-DE" sz="1800" b="1">
                <a:solidFill>
                  <a:schemeClr val="lt1"/>
                </a:solidFill>
                <a:latin typeface="Montserrat"/>
                <a:sym typeface="Montserrat"/>
              </a:rPr>
              <a:t>-angebot</a:t>
            </a:r>
          </a:p>
        </p:txBody>
      </p:sp>
      <p:sp>
        <p:nvSpPr>
          <p:cNvPr id="3" name="Textfeld 2">
            <a:extLst>
              <a:ext uri="{FF2B5EF4-FFF2-40B4-BE49-F238E27FC236}">
                <a16:creationId xmlns:a16="http://schemas.microsoft.com/office/drawing/2014/main" id="{E624B778-EAD5-4795-8D6C-B605992395B6}"/>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731AA4BD-EF4A-9CD0-7B7A-2E4CDD018C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614797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pic>
        <p:nvPicPr>
          <p:cNvPr id="7" name="Picture 6">
            <a:extLst>
              <a:ext uri="{FF2B5EF4-FFF2-40B4-BE49-F238E27FC236}">
                <a16:creationId xmlns:a16="http://schemas.microsoft.com/office/drawing/2014/main" id="{80A21B4A-621F-9F8A-08EA-F05AD08F4A58}"/>
              </a:ext>
            </a:extLst>
          </p:cNvPr>
          <p:cNvPicPr>
            <a:picLocks noChangeAspect="1"/>
          </p:cNvPicPr>
          <p:nvPr/>
        </p:nvPicPr>
        <p:blipFill>
          <a:blip r:embed="rId3"/>
          <a:srcRect/>
          <a:stretch/>
        </p:blipFill>
        <p:spPr>
          <a:xfrm>
            <a:off x="204390" y="392257"/>
            <a:ext cx="6740165" cy="4358986"/>
          </a:xfrm>
          <a:prstGeom prst="rect">
            <a:avLst/>
          </a:prstGeom>
        </p:spPr>
      </p:pic>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AE2711A7-3250-D310-89B1-9DB5118DB909}"/>
              </a:ext>
            </a:extLst>
          </p:cNvPr>
          <p:cNvSpPr txBox="1"/>
          <p:nvPr/>
        </p:nvSpPr>
        <p:spPr>
          <a:xfrm>
            <a:off x="7373983" y="3182149"/>
            <a:ext cx="1770017" cy="646331"/>
          </a:xfrm>
          <a:prstGeom prst="rect">
            <a:avLst/>
          </a:prstGeom>
          <a:noFill/>
        </p:spPr>
        <p:txBody>
          <a:bodyPr wrap="square" rtlCol="0">
            <a:spAutoFit/>
          </a:bodyPr>
          <a:lstStyle/>
          <a:p>
            <a:pPr algn="r"/>
            <a:r>
              <a:rPr lang="de-DE" sz="1800" b="1">
                <a:solidFill>
                  <a:schemeClr val="lt1"/>
                </a:solidFill>
                <a:latin typeface="Montserrat"/>
                <a:sym typeface="Montserrat"/>
              </a:rPr>
              <a:t>Bad Walden Chat</a:t>
            </a:r>
          </a:p>
        </p:txBody>
      </p:sp>
      <p:sp>
        <p:nvSpPr>
          <p:cNvPr id="3" name="Textfeld 2">
            <a:extLst>
              <a:ext uri="{FF2B5EF4-FFF2-40B4-BE49-F238E27FC236}">
                <a16:creationId xmlns:a16="http://schemas.microsoft.com/office/drawing/2014/main" id="{C74DB91A-E491-BAFE-F042-A59553E75D4D}"/>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8982866B-4062-1A53-9C47-D66CB9E2D6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976220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8"/>
        <p:cNvGrpSpPr/>
        <p:nvPr/>
      </p:nvGrpSpPr>
      <p:grpSpPr>
        <a:xfrm>
          <a:off x="0" y="0"/>
          <a:ext cx="0" cy="0"/>
          <a:chOff x="0" y="0"/>
          <a:chExt cx="0" cy="0"/>
        </a:xfrm>
      </p:grpSpPr>
      <p:sp>
        <p:nvSpPr>
          <p:cNvPr id="199" name="Google Shape;199;p38"/>
          <p:cNvSpPr/>
          <p:nvPr/>
        </p:nvSpPr>
        <p:spPr>
          <a:xfrm>
            <a:off x="323173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00" name="Google Shape;200;p38"/>
          <p:cNvSpPr/>
          <p:nvPr/>
        </p:nvSpPr>
        <p:spPr>
          <a:xfrm>
            <a:off x="323173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01" name="Google Shape;201;p38"/>
          <p:cNvSpPr/>
          <p:nvPr/>
        </p:nvSpPr>
        <p:spPr>
          <a:xfrm>
            <a:off x="598226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02" name="Google Shape;202;p38"/>
          <p:cNvSpPr/>
          <p:nvPr/>
        </p:nvSpPr>
        <p:spPr>
          <a:xfrm>
            <a:off x="481200" y="2976075"/>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03" name="Google Shape;203;p38"/>
          <p:cNvSpPr/>
          <p:nvPr/>
        </p:nvSpPr>
        <p:spPr>
          <a:xfrm>
            <a:off x="48120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04" name="Google Shape;204;p3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Stundeninhalt</a:t>
            </a:r>
            <a:endParaRPr/>
          </a:p>
        </p:txBody>
      </p:sp>
      <p:sp>
        <p:nvSpPr>
          <p:cNvPr id="205" name="Google Shape;205;p38"/>
          <p:cNvSpPr txBox="1">
            <a:spLocks noGrp="1"/>
          </p:cNvSpPr>
          <p:nvPr>
            <p:ph type="title" idx="2"/>
          </p:nvPr>
        </p:nvSpPr>
        <p:spPr>
          <a:xfrm>
            <a:off x="713225"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p>
        </p:txBody>
      </p:sp>
      <p:sp>
        <p:nvSpPr>
          <p:cNvPr id="206" name="Google Shape;206;p38"/>
          <p:cNvSpPr txBox="1">
            <a:spLocks noGrp="1"/>
          </p:cNvSpPr>
          <p:nvPr>
            <p:ph type="subTitle" idx="1"/>
          </p:nvPr>
        </p:nvSpPr>
        <p:spPr>
          <a:xfrm>
            <a:off x="606770" y="1863010"/>
            <a:ext cx="2307765" cy="5163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1800"/>
              <a:t>Unsere Hausaufgabe</a:t>
            </a:r>
          </a:p>
        </p:txBody>
      </p:sp>
      <p:sp>
        <p:nvSpPr>
          <p:cNvPr id="208" name="Google Shape;208;p38"/>
          <p:cNvSpPr txBox="1">
            <a:spLocks noGrp="1"/>
          </p:cNvSpPr>
          <p:nvPr>
            <p:ph type="title" idx="4"/>
          </p:nvPr>
        </p:nvSpPr>
        <p:spPr>
          <a:xfrm>
            <a:off x="713225"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p>
        </p:txBody>
      </p:sp>
      <p:sp>
        <p:nvSpPr>
          <p:cNvPr id="211" name="Google Shape;211;p38"/>
          <p:cNvSpPr txBox="1">
            <a:spLocks noGrp="1"/>
          </p:cNvSpPr>
          <p:nvPr>
            <p:ph type="title" idx="7"/>
          </p:nvPr>
        </p:nvSpPr>
        <p:spPr>
          <a:xfrm>
            <a:off x="3408875"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p>
        </p:txBody>
      </p:sp>
      <p:sp>
        <p:nvSpPr>
          <p:cNvPr id="212" name="Google Shape;212;p38"/>
          <p:cNvSpPr txBox="1">
            <a:spLocks noGrp="1"/>
          </p:cNvSpPr>
          <p:nvPr>
            <p:ph type="subTitle" idx="8"/>
          </p:nvPr>
        </p:nvSpPr>
        <p:spPr>
          <a:xfrm>
            <a:off x="3408875" y="2070409"/>
            <a:ext cx="2326200" cy="1107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1800"/>
              <a:t>Lehrplanstrategie</a:t>
            </a:r>
          </a:p>
        </p:txBody>
      </p:sp>
      <p:sp>
        <p:nvSpPr>
          <p:cNvPr id="214" name="Google Shape;214;p38"/>
          <p:cNvSpPr txBox="1">
            <a:spLocks noGrp="1"/>
          </p:cNvSpPr>
          <p:nvPr>
            <p:ph type="title" idx="13"/>
          </p:nvPr>
        </p:nvSpPr>
        <p:spPr>
          <a:xfrm>
            <a:off x="3408875"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p>
        </p:txBody>
      </p:sp>
      <p:sp>
        <p:nvSpPr>
          <p:cNvPr id="217" name="Google Shape;217;p38"/>
          <p:cNvSpPr txBox="1">
            <a:spLocks noGrp="1"/>
          </p:cNvSpPr>
          <p:nvPr>
            <p:ph type="title" idx="19"/>
          </p:nvPr>
        </p:nvSpPr>
        <p:spPr>
          <a:xfrm>
            <a:off x="6159400" y="3139225"/>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p>
        </p:txBody>
      </p:sp>
      <p:sp>
        <p:nvSpPr>
          <p:cNvPr id="218" name="Google Shape;218;p38"/>
          <p:cNvSpPr txBox="1">
            <a:spLocks noGrp="1"/>
          </p:cNvSpPr>
          <p:nvPr>
            <p:ph type="subTitle" idx="20"/>
          </p:nvPr>
        </p:nvSpPr>
        <p:spPr>
          <a:xfrm>
            <a:off x="6104525" y="3633035"/>
            <a:ext cx="2326200" cy="249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DE" sz="1800"/>
              <a:t>Lernzettel</a:t>
            </a:r>
          </a:p>
        </p:txBody>
      </p:sp>
      <p:sp>
        <p:nvSpPr>
          <p:cNvPr id="220" name="Google Shape;220;p38"/>
          <p:cNvSpPr/>
          <p:nvPr/>
        </p:nvSpPr>
        <p:spPr>
          <a:xfrm>
            <a:off x="5982260" y="1346400"/>
            <a:ext cx="2680500" cy="155550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sz="1800"/>
          </a:p>
        </p:txBody>
      </p:sp>
      <p:sp>
        <p:nvSpPr>
          <p:cNvPr id="221" name="Google Shape;221;p38"/>
          <p:cNvSpPr/>
          <p:nvPr/>
        </p:nvSpPr>
        <p:spPr>
          <a:xfrm rot="-870548">
            <a:off x="7514347" y="1112735"/>
            <a:ext cx="1119607" cy="372184"/>
          </a:xfrm>
          <a:prstGeom prst="foldedCorner">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txBox="1">
            <a:spLocks noGrp="1"/>
          </p:cNvSpPr>
          <p:nvPr>
            <p:ph type="title" idx="16"/>
          </p:nvPr>
        </p:nvSpPr>
        <p:spPr>
          <a:xfrm>
            <a:off x="6159400" y="1455663"/>
            <a:ext cx="781800" cy="4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p>
        </p:txBody>
      </p:sp>
      <p:sp>
        <p:nvSpPr>
          <p:cNvPr id="223" name="Google Shape;223;p38"/>
          <p:cNvSpPr txBox="1">
            <a:spLocks noGrp="1"/>
          </p:cNvSpPr>
          <p:nvPr>
            <p:ph type="subTitle" idx="17"/>
          </p:nvPr>
        </p:nvSpPr>
        <p:spPr>
          <a:xfrm>
            <a:off x="6104525" y="2005884"/>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1800"/>
              <a:t>Schulstunde</a:t>
            </a:r>
          </a:p>
        </p:txBody>
      </p:sp>
      <p:sp>
        <p:nvSpPr>
          <p:cNvPr id="225" name="Google Shape;225;p38"/>
          <p:cNvSpPr/>
          <p:nvPr/>
        </p:nvSpPr>
        <p:spPr>
          <a:xfrm rot="-805915">
            <a:off x="7681450" y="1367765"/>
            <a:ext cx="484923" cy="3202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sz="1800"/>
          </a:p>
        </p:txBody>
      </p:sp>
      <p:sp>
        <p:nvSpPr>
          <p:cNvPr id="226" name="Google Shape;226;p38"/>
          <p:cNvSpPr/>
          <p:nvPr/>
        </p:nvSpPr>
        <p:spPr>
          <a:xfrm rot="-806090">
            <a:off x="7678145" y="1247508"/>
            <a:ext cx="655650" cy="23664"/>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nvGrpSpPr>
          <p:cNvPr id="227" name="Google Shape;227;p38"/>
          <p:cNvGrpSpPr/>
          <p:nvPr/>
        </p:nvGrpSpPr>
        <p:grpSpPr>
          <a:xfrm rot="10380000">
            <a:off x="326949" y="2135836"/>
            <a:ext cx="306260" cy="1295979"/>
            <a:chOff x="5399375" y="3221675"/>
            <a:chExt cx="169625" cy="717775"/>
          </a:xfrm>
        </p:grpSpPr>
        <p:sp>
          <p:nvSpPr>
            <p:cNvPr id="228" name="Google Shape;228;p38"/>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29" name="Google Shape;229;p38"/>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30" name="Google Shape;230;p38"/>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 name="Textfeld 2">
            <a:extLst>
              <a:ext uri="{FF2B5EF4-FFF2-40B4-BE49-F238E27FC236}">
                <a16:creationId xmlns:a16="http://schemas.microsoft.com/office/drawing/2014/main" id="{611A782A-B8C3-0320-4993-A7B672DE828D}"/>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2" name="Google Shape;206;p38">
            <a:extLst>
              <a:ext uri="{FF2B5EF4-FFF2-40B4-BE49-F238E27FC236}">
                <a16:creationId xmlns:a16="http://schemas.microsoft.com/office/drawing/2014/main" id="{07BD57CE-A5DA-057D-14FE-8FF1E392D55E}"/>
              </a:ext>
            </a:extLst>
          </p:cNvPr>
          <p:cNvSpPr txBox="1">
            <a:spLocks/>
          </p:cNvSpPr>
          <p:nvPr/>
        </p:nvSpPr>
        <p:spPr>
          <a:xfrm>
            <a:off x="597552" y="3453290"/>
            <a:ext cx="2564148" cy="6084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800"/>
              <a:t>Klassenraum-herausforderungen</a:t>
            </a:r>
          </a:p>
        </p:txBody>
      </p:sp>
      <p:sp>
        <p:nvSpPr>
          <p:cNvPr id="4" name="Google Shape;206;p38">
            <a:extLst>
              <a:ext uri="{FF2B5EF4-FFF2-40B4-BE49-F238E27FC236}">
                <a16:creationId xmlns:a16="http://schemas.microsoft.com/office/drawing/2014/main" id="{66778073-CB10-6559-C477-C27125466554}"/>
              </a:ext>
            </a:extLst>
          </p:cNvPr>
          <p:cNvSpPr txBox="1">
            <a:spLocks/>
          </p:cNvSpPr>
          <p:nvPr/>
        </p:nvSpPr>
        <p:spPr>
          <a:xfrm>
            <a:off x="3408875" y="3462508"/>
            <a:ext cx="2527277" cy="590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lvl="0" indent="0" algn="l" rtl="0">
              <a:spcBef>
                <a:spcPts val="0"/>
              </a:spcBef>
              <a:spcAft>
                <a:spcPts val="0"/>
              </a:spcAft>
              <a:buNone/>
            </a:pPr>
            <a:r>
              <a:rPr lang="de-DE" sz="1800"/>
              <a:t>Betreuungs-angebot</a:t>
            </a:r>
          </a:p>
        </p:txBody>
      </p:sp>
      <p:sp>
        <p:nvSpPr>
          <p:cNvPr id="6" name="Slide Number Placeholder 5">
            <a:extLst>
              <a:ext uri="{FF2B5EF4-FFF2-40B4-BE49-F238E27FC236}">
                <a16:creationId xmlns:a16="http://schemas.microsoft.com/office/drawing/2014/main" id="{4715CD60-B437-5F80-D39C-FB914069E4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7" name="Google Shape;218;p38">
            <a:extLst>
              <a:ext uri="{FF2B5EF4-FFF2-40B4-BE49-F238E27FC236}">
                <a16:creationId xmlns:a16="http://schemas.microsoft.com/office/drawing/2014/main" id="{5C3B10CE-427B-671C-1DEA-FF3F3A51F656}"/>
              </a:ext>
            </a:extLst>
          </p:cNvPr>
          <p:cNvSpPr txBox="1">
            <a:spLocks/>
          </p:cNvSpPr>
          <p:nvPr/>
        </p:nvSpPr>
        <p:spPr>
          <a:xfrm>
            <a:off x="661756" y="2448862"/>
            <a:ext cx="23262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700" b="0">
                <a:solidFill>
                  <a:schemeClr val="bg2"/>
                </a:solidFill>
              </a:rPr>
              <a:t>Unsere Aufgabe</a:t>
            </a:r>
          </a:p>
        </p:txBody>
      </p:sp>
      <p:sp>
        <p:nvSpPr>
          <p:cNvPr id="8" name="Google Shape;218;p38">
            <a:extLst>
              <a:ext uri="{FF2B5EF4-FFF2-40B4-BE49-F238E27FC236}">
                <a16:creationId xmlns:a16="http://schemas.microsoft.com/office/drawing/2014/main" id="{270C37A5-330B-585B-C993-C22BF75E70EB}"/>
              </a:ext>
            </a:extLst>
          </p:cNvPr>
          <p:cNvSpPr txBox="1">
            <a:spLocks/>
          </p:cNvSpPr>
          <p:nvPr/>
        </p:nvSpPr>
        <p:spPr>
          <a:xfrm>
            <a:off x="6164747" y="4061966"/>
            <a:ext cx="23262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800" b="0">
                <a:solidFill>
                  <a:schemeClr val="bg2"/>
                </a:solidFill>
              </a:rPr>
              <a:t>Unsere </a:t>
            </a:r>
            <a:r>
              <a:rPr lang="de-DE" sz="1800" b="0" err="1">
                <a:solidFill>
                  <a:schemeClr val="bg2"/>
                </a:solidFill>
              </a:rPr>
              <a:t>Learnings</a:t>
            </a:r>
          </a:p>
        </p:txBody>
      </p:sp>
      <p:sp>
        <p:nvSpPr>
          <p:cNvPr id="9" name="Google Shape;218;p38">
            <a:extLst>
              <a:ext uri="{FF2B5EF4-FFF2-40B4-BE49-F238E27FC236}">
                <a16:creationId xmlns:a16="http://schemas.microsoft.com/office/drawing/2014/main" id="{E3E0CFC2-CA87-982A-099C-19685CDE9B40}"/>
              </a:ext>
            </a:extLst>
          </p:cNvPr>
          <p:cNvSpPr txBox="1">
            <a:spLocks/>
          </p:cNvSpPr>
          <p:nvPr/>
        </p:nvSpPr>
        <p:spPr>
          <a:xfrm>
            <a:off x="3427077" y="4061966"/>
            <a:ext cx="23262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800" b="0">
                <a:solidFill>
                  <a:schemeClr val="bg2"/>
                </a:solidFill>
              </a:rPr>
              <a:t>Unser Prozess</a:t>
            </a:r>
          </a:p>
        </p:txBody>
      </p:sp>
      <p:sp>
        <p:nvSpPr>
          <p:cNvPr id="10" name="Google Shape;218;p38">
            <a:extLst>
              <a:ext uri="{FF2B5EF4-FFF2-40B4-BE49-F238E27FC236}">
                <a16:creationId xmlns:a16="http://schemas.microsoft.com/office/drawing/2014/main" id="{6020D2A8-6B0A-89DB-7D9C-4DA7A4EB881B}"/>
              </a:ext>
            </a:extLst>
          </p:cNvPr>
          <p:cNvSpPr txBox="1">
            <a:spLocks/>
          </p:cNvSpPr>
          <p:nvPr/>
        </p:nvSpPr>
        <p:spPr>
          <a:xfrm>
            <a:off x="606449" y="4061966"/>
            <a:ext cx="23262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800" b="0">
                <a:solidFill>
                  <a:schemeClr val="bg2"/>
                </a:solidFill>
              </a:rPr>
              <a:t>Anforderungen</a:t>
            </a:r>
          </a:p>
        </p:txBody>
      </p:sp>
      <p:sp>
        <p:nvSpPr>
          <p:cNvPr id="11" name="Google Shape;218;p38">
            <a:extLst>
              <a:ext uri="{FF2B5EF4-FFF2-40B4-BE49-F238E27FC236}">
                <a16:creationId xmlns:a16="http://schemas.microsoft.com/office/drawing/2014/main" id="{D1F3AAAD-A83E-7773-5E16-52676D58EE27}"/>
              </a:ext>
            </a:extLst>
          </p:cNvPr>
          <p:cNvSpPr txBox="1">
            <a:spLocks/>
          </p:cNvSpPr>
          <p:nvPr/>
        </p:nvSpPr>
        <p:spPr>
          <a:xfrm>
            <a:off x="6164748" y="2448862"/>
            <a:ext cx="2326200" cy="24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700" b="0">
                <a:solidFill>
                  <a:schemeClr val="bg2"/>
                </a:solidFill>
              </a:rPr>
              <a:t>Demo</a:t>
            </a:r>
          </a:p>
        </p:txBody>
      </p:sp>
      <p:sp>
        <p:nvSpPr>
          <p:cNvPr id="12" name="Google Shape;218;p38">
            <a:extLst>
              <a:ext uri="{FF2B5EF4-FFF2-40B4-BE49-F238E27FC236}">
                <a16:creationId xmlns:a16="http://schemas.microsoft.com/office/drawing/2014/main" id="{511D8F3F-BB72-3970-AE83-3C5897CD9A00}"/>
              </a:ext>
            </a:extLst>
          </p:cNvPr>
          <p:cNvSpPr txBox="1">
            <a:spLocks/>
          </p:cNvSpPr>
          <p:nvPr/>
        </p:nvSpPr>
        <p:spPr>
          <a:xfrm>
            <a:off x="3408642" y="2411992"/>
            <a:ext cx="2492120" cy="2858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600"/>
              <a:buFont typeface="Open Sans Light"/>
              <a:buNone/>
              <a:defRPr sz="1500" b="1"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rgbClr val="434343"/>
              </a:buClr>
              <a:buSzPts val="1800"/>
              <a:buFont typeface="Open Sans Light"/>
              <a:buNone/>
              <a:defRPr sz="1800" b="0" i="0" u="none" strike="noStrike" cap="none">
                <a:solidFill>
                  <a:srgbClr val="434343"/>
                </a:solidFill>
                <a:latin typeface="Open Sans Light"/>
                <a:ea typeface="Open Sans Light"/>
                <a:cs typeface="Open Sans Light"/>
                <a:sym typeface="Open Sans Light"/>
              </a:defRPr>
            </a:lvl9pPr>
          </a:lstStyle>
          <a:p>
            <a:pPr marL="0" indent="0"/>
            <a:r>
              <a:rPr lang="de-DE" sz="1700" b="0">
                <a:solidFill>
                  <a:schemeClr val="bg2"/>
                </a:solidFill>
              </a:rPr>
              <a:t>Unser Vorschlag</a:t>
            </a:r>
          </a:p>
        </p:txBody>
      </p:sp>
    </p:spTree>
    <p:extLst>
      <p:ext uri="{BB962C8B-B14F-4D97-AF65-F5344CB8AC3E}">
        <p14:creationId xmlns:p14="http://schemas.microsoft.com/office/powerpoint/2010/main" val="40709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p:nvPr/>
        </p:nvSpPr>
        <p:spPr>
          <a:xfrm>
            <a:off x="523265" y="1684840"/>
            <a:ext cx="4450620" cy="2735147"/>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a:p>
        </p:txBody>
      </p:sp>
      <p:sp>
        <p:nvSpPr>
          <p:cNvPr id="425" name="Google Shape;425;p46"/>
          <p:cNvSpPr/>
          <p:nvPr/>
        </p:nvSpPr>
        <p:spPr>
          <a:xfrm>
            <a:off x="523265" y="447250"/>
            <a:ext cx="4417524" cy="1077203"/>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txBox="1">
            <a:spLocks noGrp="1"/>
          </p:cNvSpPr>
          <p:nvPr>
            <p:ph type="title"/>
          </p:nvPr>
        </p:nvSpPr>
        <p:spPr>
          <a:xfrm>
            <a:off x="824286" y="723513"/>
            <a:ext cx="3747714"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 Peters, Lehrer</a:t>
            </a:r>
            <a:endParaRPr/>
          </a:p>
        </p:txBody>
      </p:sp>
      <p:sp>
        <p:nvSpPr>
          <p:cNvPr id="427" name="Google Shape;427;p46"/>
          <p:cNvSpPr txBox="1">
            <a:spLocks noGrp="1"/>
          </p:cNvSpPr>
          <p:nvPr>
            <p:ph type="subTitle" idx="1"/>
          </p:nvPr>
        </p:nvSpPr>
        <p:spPr>
          <a:xfrm>
            <a:off x="1136375" y="1961763"/>
            <a:ext cx="3224400" cy="25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endParaRPr lang="de-DE">
              <a:solidFill>
                <a:schemeClr val="dk1"/>
              </a:solidFill>
            </a:endParaRPr>
          </a:p>
          <a:p>
            <a:pPr marL="285750" lvl="0" indent="-285750" algn="l" rtl="0">
              <a:spcBef>
                <a:spcPts val="0"/>
              </a:spcBef>
              <a:spcAft>
                <a:spcPts val="0"/>
              </a:spcAft>
              <a:buFont typeface="Arial" panose="020B0604020202020204" pitchFamily="34" charset="0"/>
              <a:buChar char="•"/>
            </a:pPr>
            <a:endParaRPr lang="de-DE">
              <a:solidFill>
                <a:schemeClr val="dk1"/>
              </a:solidFill>
            </a:endParaRPr>
          </a:p>
        </p:txBody>
      </p:sp>
      <p:pic>
        <p:nvPicPr>
          <p:cNvPr id="1026" name="Picture 2">
            <a:extLst>
              <a:ext uri="{FF2B5EF4-FFF2-40B4-BE49-F238E27FC236}">
                <a16:creationId xmlns:a16="http://schemas.microsoft.com/office/drawing/2014/main" id="{D23F5AF1-1BF4-162C-BB2C-FCFC16807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227" y="611715"/>
            <a:ext cx="4409387" cy="440938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27;p46">
            <a:extLst>
              <a:ext uri="{FF2B5EF4-FFF2-40B4-BE49-F238E27FC236}">
                <a16:creationId xmlns:a16="http://schemas.microsoft.com/office/drawing/2014/main" id="{C0C138B6-8FE1-562C-A550-BF377CDE4AFD}"/>
              </a:ext>
            </a:extLst>
          </p:cNvPr>
          <p:cNvSpPr txBox="1">
            <a:spLocks/>
          </p:cNvSpPr>
          <p:nvPr/>
        </p:nvSpPr>
        <p:spPr>
          <a:xfrm>
            <a:off x="629012" y="1705455"/>
            <a:ext cx="4239126" cy="2693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342900" lvl="0" indent="-342900">
              <a:lnSpc>
                <a:spcPct val="150000"/>
              </a:lnSpc>
              <a:spcAft>
                <a:spcPts val="600"/>
              </a:spcAft>
              <a:buFont typeface="Arial" panose="020B0604020202020204" pitchFamily="34" charset="0"/>
              <a:buChar char="•"/>
              <a:tabLst>
                <a:tab pos="457200" algn="l"/>
              </a:tabLst>
            </a:pPr>
            <a:r>
              <a:rPr lang="de-DE" sz="1600" b="1" kern="100">
                <a:effectLst/>
                <a:highlight>
                  <a:srgbClr val="FFFFFF"/>
                </a:highlight>
              </a:rPr>
              <a:t>Effiziente Organisation</a:t>
            </a:r>
            <a:endParaRPr lang="de-DE" sz="1600" kern="100">
              <a:effectLst/>
              <a:highlight>
                <a:srgbClr val="FFFFFF"/>
              </a:highlight>
            </a:endParaRPr>
          </a:p>
          <a:p>
            <a:pPr marL="342900" indent="-342900">
              <a:lnSpc>
                <a:spcPct val="150000"/>
              </a:lnSpc>
              <a:spcAft>
                <a:spcPts val="600"/>
              </a:spcAft>
              <a:buFont typeface="Arial" panose="020B0604020202020204" pitchFamily="34" charset="0"/>
              <a:buChar char="•"/>
              <a:tabLst>
                <a:tab pos="457200" algn="l"/>
              </a:tabLst>
            </a:pPr>
            <a:r>
              <a:rPr lang="de-DE" sz="1600" b="1" kern="100">
                <a:effectLst/>
                <a:highlight>
                  <a:srgbClr val="FFFFFF"/>
                </a:highlight>
              </a:rPr>
              <a:t>Kommunikation</a:t>
            </a:r>
            <a:r>
              <a:rPr lang="de-DE" sz="1600" kern="100">
                <a:highlight>
                  <a:srgbClr val="FFFFFF"/>
                </a:highlight>
              </a:rPr>
              <a:t> </a:t>
            </a:r>
            <a:endParaRPr lang="de-DE" sz="1600" kern="100">
              <a:effectLst/>
              <a:highlight>
                <a:srgbClr val="FFFFFF"/>
              </a:highlight>
              <a:latin typeface="Open Sans Light" panose="020B0306030504020204" pitchFamily="34" charset="0"/>
              <a:ea typeface="Open Sans Light" panose="020B0306030504020204" pitchFamily="34" charset="0"/>
              <a:cs typeface="Open Sans Light" panose="020B0306030504020204" pitchFamily="34" charset="0"/>
            </a:endParaRPr>
          </a:p>
          <a:p>
            <a:pPr marL="342900" lvl="0" indent="-342900">
              <a:lnSpc>
                <a:spcPct val="150000"/>
              </a:lnSpc>
              <a:spcAft>
                <a:spcPts val="600"/>
              </a:spcAft>
              <a:buFont typeface="Arial" panose="020B0604020202020204" pitchFamily="34" charset="0"/>
              <a:buChar char="•"/>
              <a:tabLst>
                <a:tab pos="457200" algn="l"/>
              </a:tabLst>
            </a:pPr>
            <a:r>
              <a:rPr lang="de-DE" sz="1600" b="1" kern="100">
                <a:effectLst/>
                <a:highlight>
                  <a:srgbClr val="FFFFFF"/>
                </a:highlight>
              </a:rPr>
              <a:t>Zeitersparnis</a:t>
            </a:r>
            <a:endParaRPr lang="de-DE" sz="1600" kern="100">
              <a:effectLst/>
              <a:highlight>
                <a:srgbClr val="FFFFFF"/>
              </a:highlight>
            </a:endParaRPr>
          </a:p>
          <a:p>
            <a:pPr marL="342900" indent="-342900">
              <a:lnSpc>
                <a:spcPct val="150000"/>
              </a:lnSpc>
              <a:spcAft>
                <a:spcPts val="600"/>
              </a:spcAft>
              <a:buFont typeface="Arial" panose="020B0604020202020204" pitchFamily="34" charset="0"/>
              <a:buChar char="•"/>
              <a:tabLst>
                <a:tab pos="457200" algn="l"/>
              </a:tabLst>
            </a:pPr>
            <a:r>
              <a:rPr lang="de-DE" sz="1600" b="1" kern="100">
                <a:effectLst/>
                <a:highlight>
                  <a:srgbClr val="FFFFFF"/>
                </a:highlight>
              </a:rPr>
              <a:t>Unterstützung bei der Schülerbetreuung</a:t>
            </a:r>
            <a:r>
              <a:rPr lang="de-DE" sz="1600" kern="100">
                <a:highlight>
                  <a:srgbClr val="FFFFFF"/>
                </a:highlight>
              </a:rPr>
              <a:t> </a:t>
            </a:r>
            <a:endParaRPr lang="de-DE" sz="16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342900" lvl="0" indent="-342900">
              <a:lnSpc>
                <a:spcPct val="150000"/>
              </a:lnSpc>
              <a:spcAft>
                <a:spcPts val="600"/>
              </a:spcAft>
              <a:buFont typeface="Arial" panose="020B0604020202020204" pitchFamily="34" charset="0"/>
              <a:buChar char="•"/>
              <a:tabLst>
                <a:tab pos="457200" algn="l"/>
              </a:tabLst>
            </a:pPr>
            <a:r>
              <a:rPr lang="de-DE" sz="1600" b="1" kern="100">
                <a:effectLst/>
              </a:rPr>
              <a:t>Entwicklungsfortschritt</a:t>
            </a:r>
            <a:endParaRPr lang="de-DE" sz="1600" kern="100">
              <a:effectLst/>
            </a:endParaRPr>
          </a:p>
        </p:txBody>
      </p:sp>
      <p:sp>
        <p:nvSpPr>
          <p:cNvPr id="3" name="Textfeld 2">
            <a:extLst>
              <a:ext uri="{FF2B5EF4-FFF2-40B4-BE49-F238E27FC236}">
                <a16:creationId xmlns:a16="http://schemas.microsoft.com/office/drawing/2014/main" id="{45EFE48D-8A0A-F9D5-1F6C-7889F5606587}"/>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D7216B78-9B63-8278-6910-DA6B3A0D51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47200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D233F-FDE6-0341-089B-9227B303D010}"/>
              </a:ext>
            </a:extLst>
          </p:cNvPr>
          <p:cNvSpPr>
            <a:spLocks noGrp="1"/>
          </p:cNvSpPr>
          <p:nvPr>
            <p:ph type="title"/>
          </p:nvPr>
        </p:nvSpPr>
        <p:spPr>
          <a:xfrm>
            <a:off x="5503839" y="1675413"/>
            <a:ext cx="3224400" cy="572700"/>
          </a:xfrm>
        </p:spPr>
        <p:txBody>
          <a:bodyPr/>
          <a:lstStyle/>
          <a:p>
            <a:pPr algn="r"/>
            <a:r>
              <a:rPr lang="de-DE"/>
              <a:t>Use Case Diagramm:</a:t>
            </a:r>
            <a:br>
              <a:rPr lang="de-DE"/>
            </a:br>
            <a:r>
              <a:rPr lang="de-DE"/>
              <a:t>Herr Peters</a:t>
            </a:r>
          </a:p>
        </p:txBody>
      </p:sp>
      <p:sp>
        <p:nvSpPr>
          <p:cNvPr id="3" name="Subtitle 2">
            <a:extLst>
              <a:ext uri="{FF2B5EF4-FFF2-40B4-BE49-F238E27FC236}">
                <a16:creationId xmlns:a16="http://schemas.microsoft.com/office/drawing/2014/main" id="{0A68ACE0-FD16-B62F-8850-41C2FAFD1B33}"/>
              </a:ext>
            </a:extLst>
          </p:cNvPr>
          <p:cNvSpPr>
            <a:spLocks noGrp="1"/>
          </p:cNvSpPr>
          <p:nvPr>
            <p:ph type="subTitle" idx="1"/>
          </p:nvPr>
        </p:nvSpPr>
        <p:spPr/>
        <p:txBody>
          <a:bodyPr/>
          <a:lstStyle/>
          <a:p>
            <a:endParaRPr lang="de-DE"/>
          </a:p>
        </p:txBody>
      </p:sp>
      <p:pic>
        <p:nvPicPr>
          <p:cNvPr id="5" name="Picture 2">
            <a:extLst>
              <a:ext uri="{FF2B5EF4-FFF2-40B4-BE49-F238E27FC236}">
                <a16:creationId xmlns:a16="http://schemas.microsoft.com/office/drawing/2014/main" id="{BDBD484A-834B-CA58-5B82-D717654A95D8}"/>
              </a:ext>
            </a:extLst>
          </p:cNvPr>
          <p:cNvPicPr>
            <a:picLocks noChangeAspect="1" noChangeArrowheads="1"/>
          </p:cNvPicPr>
          <p:nvPr/>
        </p:nvPicPr>
        <p:blipFill>
          <a:blip r:embed="rId3"/>
          <a:srcRect/>
          <a:stretch/>
        </p:blipFill>
        <p:spPr bwMode="auto">
          <a:xfrm>
            <a:off x="6477746" y="2811221"/>
            <a:ext cx="2064166" cy="206416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076F60D6-2F05-BB62-D56D-D14195FFEE1F}"/>
              </a:ext>
            </a:extLst>
          </p:cNvPr>
          <p:cNvPicPr>
            <a:picLocks noChangeAspect="1"/>
          </p:cNvPicPr>
          <p:nvPr/>
        </p:nvPicPr>
        <p:blipFill>
          <a:blip r:embed="rId4">
            <a:extLst>
              <a:ext uri="{96DAC541-7B7A-43D3-8B79-37D633B846F1}">
                <asvg:svgBlip xmlns:asvg="http://schemas.microsoft.com/office/drawing/2016/SVG/main" r:embed="rId5"/>
              </a:ext>
            </a:extLst>
          </a:blip>
          <a:srcRect t="11" b="11"/>
          <a:stretch/>
        </p:blipFill>
        <p:spPr>
          <a:xfrm>
            <a:off x="191104" y="102637"/>
            <a:ext cx="5445544" cy="4705304"/>
          </a:xfrm>
          <a:prstGeom prst="rect">
            <a:avLst/>
          </a:prstGeom>
        </p:spPr>
      </p:pic>
      <p:sp>
        <p:nvSpPr>
          <p:cNvPr id="4" name="Textfeld 3">
            <a:extLst>
              <a:ext uri="{FF2B5EF4-FFF2-40B4-BE49-F238E27FC236}">
                <a16:creationId xmlns:a16="http://schemas.microsoft.com/office/drawing/2014/main" id="{184CD935-0625-D8CB-48BE-0F80F19F9D77}"/>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7" name="Slide Number Placeholder 6">
            <a:extLst>
              <a:ext uri="{FF2B5EF4-FFF2-40B4-BE49-F238E27FC236}">
                <a16:creationId xmlns:a16="http://schemas.microsoft.com/office/drawing/2014/main" id="{8CD41A43-8A73-26AB-E9FE-972DE29EF1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955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p:nvPr/>
        </p:nvSpPr>
        <p:spPr>
          <a:xfrm>
            <a:off x="4098817" y="1491116"/>
            <a:ext cx="4224090" cy="2819627"/>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a:off x="4098817" y="237282"/>
            <a:ext cx="4224090" cy="1057128"/>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4316682" y="481955"/>
            <a:ext cx="3918856"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t>Mannfred</a:t>
            </a:r>
            <a:r>
              <a:rPr lang="en"/>
              <a:t> Schulz, </a:t>
            </a:r>
            <a:r>
              <a:rPr lang="en" err="1"/>
              <a:t>Vater</a:t>
            </a:r>
            <a:endParaRPr/>
          </a:p>
        </p:txBody>
      </p:sp>
      <p:sp>
        <p:nvSpPr>
          <p:cNvPr id="466" name="Google Shape;466;p47"/>
          <p:cNvSpPr txBox="1">
            <a:spLocks noGrp="1"/>
          </p:cNvSpPr>
          <p:nvPr>
            <p:ph type="subTitle" idx="1"/>
          </p:nvPr>
        </p:nvSpPr>
        <p:spPr>
          <a:xfrm>
            <a:off x="4211154" y="1288488"/>
            <a:ext cx="3415004" cy="2828682"/>
          </a:xfrm>
          <a:prstGeom prst="rect">
            <a:avLst/>
          </a:prstGeom>
        </p:spPr>
        <p:txBody>
          <a:bodyPr spcFirstLastPara="1" wrap="square" lIns="91425" tIns="91425" rIns="91425" bIns="91425" anchor="ctr" anchorCtr="0">
            <a:noAutofit/>
          </a:bodyPr>
          <a:lstStyle/>
          <a:p>
            <a:pPr marL="342900" lvl="0" indent="-342900">
              <a:lnSpc>
                <a:spcPct val="107000"/>
              </a:lnSpc>
              <a:spcAft>
                <a:spcPts val="800"/>
              </a:spcAft>
              <a:buFont typeface="Arial" panose="020B0604020202020204" pitchFamily="34" charset="0"/>
              <a:buChar char="•"/>
              <a:tabLst>
                <a:tab pos="457200" algn="l"/>
              </a:tabLst>
            </a:pPr>
            <a:endParaRPr lang="de-DE" sz="1200"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342900" lvl="0" indent="-342900">
              <a:lnSpc>
                <a:spcPct val="150000"/>
              </a:lnSpc>
              <a:spcAft>
                <a:spcPts val="800"/>
              </a:spcAft>
              <a:buFont typeface="Arial" panose="020B0604020202020204" pitchFamily="34" charset="0"/>
              <a:buChar char="•"/>
              <a:tabLst>
                <a:tab pos="457200" algn="l"/>
              </a:tabLst>
            </a:pPr>
            <a:r>
              <a:rPr lang="de-DE" sz="1600" b="1" kern="100">
                <a:effectLst/>
              </a:rPr>
              <a:t>Betreuungsmöglichkeiten</a:t>
            </a:r>
          </a:p>
          <a:p>
            <a:pPr marL="342900" lvl="0" indent="-342900">
              <a:lnSpc>
                <a:spcPct val="150000"/>
              </a:lnSpc>
              <a:spcAft>
                <a:spcPts val="800"/>
              </a:spcAft>
              <a:buFont typeface="Arial" panose="020B0604020202020204" pitchFamily="34" charset="0"/>
              <a:buChar char="•"/>
              <a:tabLst>
                <a:tab pos="457200" algn="l"/>
              </a:tabLst>
            </a:pPr>
            <a:r>
              <a:rPr lang="de-DE" sz="1600" b="1" kern="100">
                <a:effectLst/>
              </a:rPr>
              <a:t>Transparente Kommunikation</a:t>
            </a:r>
          </a:p>
          <a:p>
            <a:pPr marL="342900" lvl="0" indent="-342900">
              <a:lnSpc>
                <a:spcPct val="150000"/>
              </a:lnSpc>
              <a:spcAft>
                <a:spcPts val="800"/>
              </a:spcAft>
              <a:buFont typeface="Arial" panose="020B0604020202020204" pitchFamily="34" charset="0"/>
              <a:buChar char="•"/>
              <a:tabLst>
                <a:tab pos="457200" algn="l"/>
              </a:tabLst>
            </a:pPr>
            <a:r>
              <a:rPr lang="de-DE" sz="1600" b="1" kern="100">
                <a:effectLst/>
              </a:rPr>
              <a:t>Zeitmanagement</a:t>
            </a:r>
          </a:p>
          <a:p>
            <a:pPr marL="342900" lvl="0" indent="-342900">
              <a:lnSpc>
                <a:spcPct val="150000"/>
              </a:lnSpc>
              <a:spcAft>
                <a:spcPts val="800"/>
              </a:spcAft>
              <a:buFont typeface="Arial" panose="020B0604020202020204" pitchFamily="34" charset="0"/>
              <a:buChar char="•"/>
              <a:tabLst>
                <a:tab pos="457200" algn="l"/>
              </a:tabLst>
            </a:pPr>
            <a:r>
              <a:rPr lang="de-DE" sz="1600" b="1" kern="100">
                <a:effectLst/>
              </a:rPr>
              <a:t>Verwaltung von Formalitäten</a:t>
            </a:r>
          </a:p>
          <a:p>
            <a:pPr marL="342900" lvl="0" indent="-342900">
              <a:lnSpc>
                <a:spcPct val="150000"/>
              </a:lnSpc>
              <a:spcAft>
                <a:spcPts val="800"/>
              </a:spcAft>
              <a:buFont typeface="Arial" panose="020B0604020202020204" pitchFamily="34" charset="0"/>
              <a:buChar char="•"/>
              <a:tabLst>
                <a:tab pos="457200" algn="l"/>
              </a:tabLst>
            </a:pPr>
            <a:r>
              <a:rPr lang="de-DE" sz="1600" b="1" kern="100">
                <a:effectLst/>
              </a:rPr>
              <a:t>Schulischen Fortschritt</a:t>
            </a:r>
            <a:endParaRPr sz="1600"/>
          </a:p>
        </p:txBody>
      </p:sp>
      <p:pic>
        <p:nvPicPr>
          <p:cNvPr id="2050" name="Picture 2">
            <a:extLst>
              <a:ext uri="{FF2B5EF4-FFF2-40B4-BE49-F238E27FC236}">
                <a16:creationId xmlns:a16="http://schemas.microsoft.com/office/drawing/2014/main" id="{9610D4BD-29CF-80D4-2AAB-3260F9EC8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04" y="481955"/>
            <a:ext cx="4406153" cy="4406153"/>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A5FD356-C869-191C-1B42-5D0C0F16B8E4}"/>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6C6835CE-9876-171D-D429-8A40CB017D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73796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D233F-FDE6-0341-089B-9227B303D010}"/>
              </a:ext>
            </a:extLst>
          </p:cNvPr>
          <p:cNvSpPr>
            <a:spLocks noGrp="1"/>
          </p:cNvSpPr>
          <p:nvPr>
            <p:ph type="title"/>
          </p:nvPr>
        </p:nvSpPr>
        <p:spPr>
          <a:xfrm>
            <a:off x="5544353" y="1862951"/>
            <a:ext cx="3224400" cy="572700"/>
          </a:xfrm>
        </p:spPr>
        <p:txBody>
          <a:bodyPr/>
          <a:lstStyle/>
          <a:p>
            <a:pPr algn="r"/>
            <a:r>
              <a:rPr lang="de-DE"/>
              <a:t>Use Case Diagramm:</a:t>
            </a:r>
            <a:br>
              <a:rPr lang="de-DE"/>
            </a:br>
            <a:r>
              <a:rPr lang="de-DE" err="1"/>
              <a:t>Mannfred</a:t>
            </a:r>
            <a:r>
              <a:rPr lang="de-DE"/>
              <a:t> Schulz</a:t>
            </a:r>
          </a:p>
        </p:txBody>
      </p:sp>
      <p:pic>
        <p:nvPicPr>
          <p:cNvPr id="5" name="Picture 2">
            <a:extLst>
              <a:ext uri="{FF2B5EF4-FFF2-40B4-BE49-F238E27FC236}">
                <a16:creationId xmlns:a16="http://schemas.microsoft.com/office/drawing/2014/main" id="{BDBD484A-834B-CA58-5B82-D717654A95D8}"/>
              </a:ext>
            </a:extLst>
          </p:cNvPr>
          <p:cNvPicPr>
            <a:picLocks noChangeAspect="1" noChangeArrowheads="1"/>
          </p:cNvPicPr>
          <p:nvPr/>
        </p:nvPicPr>
        <p:blipFill>
          <a:blip r:embed="rId3"/>
          <a:srcRect/>
          <a:stretch/>
        </p:blipFill>
        <p:spPr bwMode="auto">
          <a:xfrm>
            <a:off x="6430433" y="2928283"/>
            <a:ext cx="2061310" cy="2064166"/>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A57D3DC6-67DD-309F-8F61-79E0625C7B56}"/>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pic>
        <p:nvPicPr>
          <p:cNvPr id="7" name="Grafik 6" descr="Ein Bild, das Text, Screenshot, Schrift, Diagramm enthält.&#10;&#10;Automatisch generierte Beschreibung">
            <a:extLst>
              <a:ext uri="{FF2B5EF4-FFF2-40B4-BE49-F238E27FC236}">
                <a16:creationId xmlns:a16="http://schemas.microsoft.com/office/drawing/2014/main" id="{91381370-AF6E-80DB-7136-8DCE957441E3}"/>
              </a:ext>
            </a:extLst>
          </p:cNvPr>
          <p:cNvPicPr>
            <a:picLocks noChangeAspect="1"/>
          </p:cNvPicPr>
          <p:nvPr/>
        </p:nvPicPr>
        <p:blipFill>
          <a:blip r:embed="rId4"/>
          <a:stretch>
            <a:fillRect/>
          </a:stretch>
        </p:blipFill>
        <p:spPr>
          <a:xfrm>
            <a:off x="223597" y="143796"/>
            <a:ext cx="5500452" cy="4583709"/>
          </a:xfrm>
          <a:prstGeom prst="rect">
            <a:avLst/>
          </a:prstGeom>
        </p:spPr>
      </p:pic>
      <p:sp>
        <p:nvSpPr>
          <p:cNvPr id="6" name="Slide Number Placeholder 5">
            <a:extLst>
              <a:ext uri="{FF2B5EF4-FFF2-40B4-BE49-F238E27FC236}">
                <a16:creationId xmlns:a16="http://schemas.microsoft.com/office/drawing/2014/main" id="{B5F41B4D-44A8-E50F-C050-A2CC5D4694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607176706"/>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p:nvPr/>
        </p:nvSpPr>
        <p:spPr>
          <a:xfrm>
            <a:off x="713224" y="1871744"/>
            <a:ext cx="4120031" cy="2824505"/>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nSpc>
                <a:spcPct val="107000"/>
              </a:lnSpc>
              <a:spcBef>
                <a:spcPts val="1200"/>
              </a:spcBef>
              <a:spcAft>
                <a:spcPts val="800"/>
              </a:spcAft>
              <a:buSzPts val="1000"/>
              <a:tabLst>
                <a:tab pos="457200" algn="l"/>
              </a:tabLst>
            </a:pPr>
            <a:endParaRPr lang="de-DE" sz="1200" b="1" kern="100">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5" name="Google Shape;425;p46"/>
          <p:cNvSpPr/>
          <p:nvPr/>
        </p:nvSpPr>
        <p:spPr>
          <a:xfrm>
            <a:off x="713225" y="447250"/>
            <a:ext cx="4120031" cy="1132734"/>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txBox="1">
            <a:spLocks noGrp="1"/>
          </p:cNvSpPr>
          <p:nvPr>
            <p:ph type="title"/>
          </p:nvPr>
        </p:nvSpPr>
        <p:spPr>
          <a:xfrm>
            <a:off x="1011967" y="739011"/>
            <a:ext cx="3224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Emma, </a:t>
            </a:r>
            <a:r>
              <a:rPr lang="en" err="1"/>
              <a:t>Schülerin</a:t>
            </a:r>
            <a:r>
              <a:rPr lang="en"/>
              <a:t> </a:t>
            </a:r>
            <a:endParaRPr/>
          </a:p>
        </p:txBody>
      </p:sp>
      <p:pic>
        <p:nvPicPr>
          <p:cNvPr id="1030" name="Picture 6">
            <a:extLst>
              <a:ext uri="{FF2B5EF4-FFF2-40B4-BE49-F238E27FC236}">
                <a16:creationId xmlns:a16="http://schemas.microsoft.com/office/drawing/2014/main" id="{9FB192E3-84AD-777C-6AB2-BF8F269EB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331" y="1050757"/>
            <a:ext cx="3041986" cy="3041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70D6C3-2617-D3F6-B842-0386C2CCEC60}"/>
              </a:ext>
            </a:extLst>
          </p:cNvPr>
          <p:cNvSpPr txBox="1"/>
          <p:nvPr/>
        </p:nvSpPr>
        <p:spPr>
          <a:xfrm>
            <a:off x="781524" y="2179892"/>
            <a:ext cx="3984049" cy="2195473"/>
          </a:xfrm>
          <a:prstGeom prst="rect">
            <a:avLst/>
          </a:prstGeom>
          <a:noFill/>
        </p:spPr>
        <p:txBody>
          <a:bodyPr wrap="square" lIns="91440" tIns="45720" rIns="91440" bIns="45720" rtlCol="0" anchor="t">
            <a:spAutoFit/>
          </a:bodyPr>
          <a:lstStyle/>
          <a:p>
            <a:pPr marL="342900" lvl="0" indent="-342900">
              <a:lnSpc>
                <a:spcPct val="150000"/>
              </a:lnSpc>
              <a:spcBef>
                <a:spcPts val="1200"/>
              </a:spcBef>
              <a:spcAft>
                <a:spcPts val="800"/>
              </a:spcAft>
              <a:buSzPts val="1000"/>
              <a:buFont typeface="Symbol" panose="05050102010706020507" pitchFamily="18" charset="2"/>
              <a:buChar char=""/>
              <a:tabLst>
                <a:tab pos="457200" algn="l"/>
              </a:tabLst>
            </a:pPr>
            <a:r>
              <a:rPr lang="de-DE" sz="1600" b="1" kern="100">
                <a:effectLst/>
                <a:latin typeface="Open Sans Light"/>
                <a:ea typeface="Open Sans Light"/>
                <a:cs typeface="Open Sans Light"/>
              </a:rPr>
              <a:t>Zugriff auf den Betreuungsmarktplatz</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latin typeface="Open Sans Light"/>
                <a:ea typeface="Open Sans Light"/>
                <a:cs typeface="Open Sans Light"/>
              </a:rPr>
              <a:t>Kalender</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latin typeface="Open Sans Light"/>
                <a:ea typeface="Open Sans Light"/>
                <a:cs typeface="Open Sans Light"/>
              </a:rPr>
              <a:t>Liste mit angemeldeten Betreuungen</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latin typeface="Open Sans Light"/>
                <a:ea typeface="Open Sans Light"/>
                <a:cs typeface="Open Sans Light"/>
              </a:rPr>
              <a:t>Notenübersicht</a:t>
            </a:r>
          </a:p>
          <a:p>
            <a:endParaRPr lang="de-DE"/>
          </a:p>
        </p:txBody>
      </p:sp>
      <p:sp>
        <p:nvSpPr>
          <p:cNvPr id="3" name="Textfeld 2">
            <a:extLst>
              <a:ext uri="{FF2B5EF4-FFF2-40B4-BE49-F238E27FC236}">
                <a16:creationId xmlns:a16="http://schemas.microsoft.com/office/drawing/2014/main" id="{45D68A81-8B19-11C3-3728-0C62F933CD2C}"/>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1CF59C81-C457-1CC3-D957-53D4266B1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255554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D233F-FDE6-0341-089B-9227B303D010}"/>
              </a:ext>
            </a:extLst>
          </p:cNvPr>
          <p:cNvSpPr>
            <a:spLocks noGrp="1"/>
          </p:cNvSpPr>
          <p:nvPr>
            <p:ph type="title"/>
          </p:nvPr>
        </p:nvSpPr>
        <p:spPr>
          <a:xfrm>
            <a:off x="5563996" y="1675413"/>
            <a:ext cx="3224400" cy="572700"/>
          </a:xfrm>
        </p:spPr>
        <p:txBody>
          <a:bodyPr/>
          <a:lstStyle/>
          <a:p>
            <a:pPr algn="r"/>
            <a:r>
              <a:rPr lang="de-DE"/>
              <a:t>Use Case Diagramm:</a:t>
            </a:r>
            <a:br>
              <a:rPr lang="de-DE"/>
            </a:br>
            <a:r>
              <a:rPr lang="de-DE"/>
              <a:t>Emma</a:t>
            </a:r>
          </a:p>
        </p:txBody>
      </p:sp>
      <p:sp>
        <p:nvSpPr>
          <p:cNvPr id="3" name="Subtitle 2">
            <a:extLst>
              <a:ext uri="{FF2B5EF4-FFF2-40B4-BE49-F238E27FC236}">
                <a16:creationId xmlns:a16="http://schemas.microsoft.com/office/drawing/2014/main" id="{E6E96E16-4FD8-9463-2063-131C68ADB8F5}"/>
              </a:ext>
            </a:extLst>
          </p:cNvPr>
          <p:cNvSpPr>
            <a:spLocks noGrp="1"/>
          </p:cNvSpPr>
          <p:nvPr>
            <p:ph type="subTitle" idx="1"/>
          </p:nvPr>
        </p:nvSpPr>
        <p:spPr/>
        <p:txBody>
          <a:bodyPr/>
          <a:lstStyle/>
          <a:p>
            <a:endParaRPr lang="de-DE"/>
          </a:p>
        </p:txBody>
      </p:sp>
      <p:pic>
        <p:nvPicPr>
          <p:cNvPr id="5" name="Picture 2">
            <a:extLst>
              <a:ext uri="{FF2B5EF4-FFF2-40B4-BE49-F238E27FC236}">
                <a16:creationId xmlns:a16="http://schemas.microsoft.com/office/drawing/2014/main" id="{BDBD484A-834B-CA58-5B82-D717654A95D8}"/>
              </a:ext>
            </a:extLst>
          </p:cNvPr>
          <p:cNvPicPr>
            <a:picLocks noChangeAspect="1" noChangeArrowheads="1"/>
          </p:cNvPicPr>
          <p:nvPr/>
        </p:nvPicPr>
        <p:blipFill>
          <a:blip r:embed="rId2"/>
          <a:srcRect/>
          <a:stretch/>
        </p:blipFill>
        <p:spPr bwMode="auto">
          <a:xfrm>
            <a:off x="6549935" y="2809696"/>
            <a:ext cx="2064166" cy="2064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57AE97-15C9-F170-10E6-5253468F0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44939"/>
            <a:ext cx="5563993" cy="4513530"/>
          </a:xfrm>
          <a:prstGeom prst="rect">
            <a:avLst/>
          </a:prstGeom>
        </p:spPr>
      </p:pic>
      <p:sp>
        <p:nvSpPr>
          <p:cNvPr id="4" name="Textfeld 3">
            <a:extLst>
              <a:ext uri="{FF2B5EF4-FFF2-40B4-BE49-F238E27FC236}">
                <a16:creationId xmlns:a16="http://schemas.microsoft.com/office/drawing/2014/main" id="{0D44A014-9135-5D56-64CE-A0016283CAEE}"/>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8" name="Slide Number Placeholder 7">
            <a:extLst>
              <a:ext uri="{FF2B5EF4-FFF2-40B4-BE49-F238E27FC236}">
                <a16:creationId xmlns:a16="http://schemas.microsoft.com/office/drawing/2014/main" id="{E8E3A3C5-6021-E890-FB81-009CA95D2A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83280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p:nvPr/>
        </p:nvSpPr>
        <p:spPr>
          <a:xfrm>
            <a:off x="4354285" y="1449358"/>
            <a:ext cx="3974841" cy="2449150"/>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lvl="0" indent="-342900">
              <a:lnSpc>
                <a:spcPct val="150000"/>
              </a:lnSpc>
              <a:spcAft>
                <a:spcPts val="800"/>
              </a:spcAft>
              <a:buSzPts val="1000"/>
              <a:buFont typeface="Symbol" panose="05050102010706020507" pitchFamily="18" charset="2"/>
              <a:buChar char=""/>
              <a:tabLst>
                <a:tab pos="457200" algn="l"/>
              </a:tabLst>
            </a:pPr>
            <a:endParaRPr lang="de-DE" kern="100">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4" name="Google Shape;464;p47"/>
          <p:cNvSpPr/>
          <p:nvPr/>
        </p:nvSpPr>
        <p:spPr>
          <a:xfrm>
            <a:off x="4354284" y="434353"/>
            <a:ext cx="3974841" cy="844288"/>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title"/>
          </p:nvPr>
        </p:nvSpPr>
        <p:spPr>
          <a:xfrm>
            <a:off x="4636446" y="570147"/>
            <a:ext cx="3410516"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Frau Müller, </a:t>
            </a:r>
            <a:r>
              <a:rPr lang="en" err="1"/>
              <a:t>Betreuerin</a:t>
            </a:r>
            <a:endParaRPr/>
          </a:p>
        </p:txBody>
      </p:sp>
      <p:sp>
        <p:nvSpPr>
          <p:cNvPr id="466" name="Google Shape;466;p47"/>
          <p:cNvSpPr txBox="1">
            <a:spLocks noGrp="1"/>
          </p:cNvSpPr>
          <p:nvPr>
            <p:ph type="subTitle" idx="1"/>
          </p:nvPr>
        </p:nvSpPr>
        <p:spPr>
          <a:xfrm>
            <a:off x="4421894" y="1614198"/>
            <a:ext cx="3626201" cy="2119470"/>
          </a:xfrm>
          <a:prstGeom prst="rect">
            <a:avLst/>
          </a:prstGeom>
        </p:spPr>
        <p:txBody>
          <a:bodyPr spcFirstLastPara="1" wrap="square" lIns="91425" tIns="91425" rIns="91425" bIns="91425" anchor="ctr" anchorCtr="0">
            <a:noAutofit/>
          </a:bodyPr>
          <a:lstStyle/>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rPr>
              <a:t>Zugriff auf Betreuungsangebote</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rPr>
              <a:t>Teilnehmer verwalten</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rPr>
              <a:t>Kommunikation</a:t>
            </a:r>
          </a:p>
          <a:p>
            <a:pPr marL="342900" lvl="0" indent="-342900">
              <a:lnSpc>
                <a:spcPct val="150000"/>
              </a:lnSpc>
              <a:spcAft>
                <a:spcPts val="800"/>
              </a:spcAft>
              <a:buSzPts val="1000"/>
              <a:buFont typeface="Symbol" panose="05050102010706020507" pitchFamily="18" charset="2"/>
              <a:buChar char=""/>
              <a:tabLst>
                <a:tab pos="457200" algn="l"/>
              </a:tabLst>
            </a:pPr>
            <a:r>
              <a:rPr lang="de-DE" sz="1600" b="1" kern="100">
                <a:effectLst/>
              </a:rPr>
              <a:t>Anwesenheitsübersicht</a:t>
            </a:r>
            <a:endParaRPr lang="de-DE" sz="1600" kern="100">
              <a:effectLst/>
            </a:endParaRPr>
          </a:p>
          <a:p>
            <a:pPr marL="0" lvl="0" indent="0" algn="l" rtl="0">
              <a:spcBef>
                <a:spcPts val="0"/>
              </a:spcBef>
              <a:spcAft>
                <a:spcPts val="0"/>
              </a:spcAft>
            </a:pPr>
            <a:endParaRPr lang="en"/>
          </a:p>
        </p:txBody>
      </p:sp>
      <p:pic>
        <p:nvPicPr>
          <p:cNvPr id="3074" name="Picture 2">
            <a:extLst>
              <a:ext uri="{FF2B5EF4-FFF2-40B4-BE49-F238E27FC236}">
                <a16:creationId xmlns:a16="http://schemas.microsoft.com/office/drawing/2014/main" id="{DCA78C1A-BDAF-64E9-F187-65BAB36A5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11" y="1278641"/>
            <a:ext cx="3216992" cy="3216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A11E2258-845C-E5AC-954A-63A7D9AC8531}"/>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887F1C96-FFC9-2137-C871-C3B7DF407B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68177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D233F-FDE6-0341-089B-9227B303D010}"/>
              </a:ext>
            </a:extLst>
          </p:cNvPr>
          <p:cNvSpPr>
            <a:spLocks noGrp="1"/>
          </p:cNvSpPr>
          <p:nvPr>
            <p:ph type="title"/>
          </p:nvPr>
        </p:nvSpPr>
        <p:spPr>
          <a:xfrm>
            <a:off x="5497150" y="1675413"/>
            <a:ext cx="3224400" cy="572700"/>
          </a:xfrm>
        </p:spPr>
        <p:txBody>
          <a:bodyPr/>
          <a:lstStyle/>
          <a:p>
            <a:pPr algn="r"/>
            <a:r>
              <a:rPr lang="de-DE"/>
              <a:t>Use Case Diagramm:</a:t>
            </a:r>
            <a:br>
              <a:rPr lang="de-DE"/>
            </a:br>
            <a:r>
              <a:rPr lang="de-DE"/>
              <a:t>Frau Müller</a:t>
            </a:r>
          </a:p>
        </p:txBody>
      </p:sp>
      <p:sp>
        <p:nvSpPr>
          <p:cNvPr id="6" name="Subtitle 5">
            <a:extLst>
              <a:ext uri="{FF2B5EF4-FFF2-40B4-BE49-F238E27FC236}">
                <a16:creationId xmlns:a16="http://schemas.microsoft.com/office/drawing/2014/main" id="{F6B7690D-99D1-47D1-BAF1-BE2788F36123}"/>
              </a:ext>
            </a:extLst>
          </p:cNvPr>
          <p:cNvSpPr>
            <a:spLocks noGrp="1"/>
          </p:cNvSpPr>
          <p:nvPr>
            <p:ph type="subTitle" idx="1"/>
          </p:nvPr>
        </p:nvSpPr>
        <p:spPr/>
        <p:txBody>
          <a:bodyPr/>
          <a:lstStyle/>
          <a:p>
            <a:endParaRPr lang="de-DE"/>
          </a:p>
        </p:txBody>
      </p:sp>
      <p:pic>
        <p:nvPicPr>
          <p:cNvPr id="4" name="Grafik 3">
            <a:extLst>
              <a:ext uri="{FF2B5EF4-FFF2-40B4-BE49-F238E27FC236}">
                <a16:creationId xmlns:a16="http://schemas.microsoft.com/office/drawing/2014/main" id="{5CB880DF-17DE-554D-AB45-91359723F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02028"/>
            <a:ext cx="5497150" cy="5797419"/>
          </a:xfrm>
          <a:prstGeom prst="rect">
            <a:avLst/>
          </a:prstGeom>
        </p:spPr>
      </p:pic>
      <p:pic>
        <p:nvPicPr>
          <p:cNvPr id="5" name="Picture 2">
            <a:extLst>
              <a:ext uri="{FF2B5EF4-FFF2-40B4-BE49-F238E27FC236}">
                <a16:creationId xmlns:a16="http://schemas.microsoft.com/office/drawing/2014/main" id="{BDBD484A-834B-CA58-5B82-D717654A9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714" y="2754860"/>
            <a:ext cx="2064166" cy="2064166"/>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7F3229D3-0298-33FF-178E-968A5572717C}"/>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8" name="Slide Number Placeholder 7">
            <a:extLst>
              <a:ext uri="{FF2B5EF4-FFF2-40B4-BE49-F238E27FC236}">
                <a16:creationId xmlns:a16="http://schemas.microsoft.com/office/drawing/2014/main" id="{89EE69DF-5A50-0FC8-1DAE-2B3B130A59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93556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992950" y="384750"/>
            <a:ext cx="4836900" cy="437545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896575"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992950" y="2001233"/>
            <a:ext cx="4836900"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Betreuungs-angbot</a:t>
            </a:r>
            <a:endParaRPr/>
          </a:p>
        </p:txBody>
      </p:sp>
      <p:sp>
        <p:nvSpPr>
          <p:cNvPr id="376" name="Google Shape;376;p43"/>
          <p:cNvSpPr txBox="1">
            <a:spLocks noGrp="1"/>
          </p:cNvSpPr>
          <p:nvPr>
            <p:ph type="title" idx="2"/>
          </p:nvPr>
        </p:nvSpPr>
        <p:spPr>
          <a:xfrm>
            <a:off x="5896575"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78" name="Google Shape;378;p43"/>
          <p:cNvGrpSpPr/>
          <p:nvPr/>
        </p:nvGrpSpPr>
        <p:grpSpPr>
          <a:xfrm rot="836755">
            <a:off x="438543" y="3025261"/>
            <a:ext cx="1261469" cy="1463664"/>
            <a:chOff x="6906867" y="2960326"/>
            <a:chExt cx="1261500" cy="1463700"/>
          </a:xfrm>
        </p:grpSpPr>
        <p:sp>
          <p:nvSpPr>
            <p:cNvPr id="379" name="Google Shape;379;p43"/>
            <p:cNvSpPr/>
            <p:nvPr/>
          </p:nvSpPr>
          <p:spPr>
            <a:xfrm>
              <a:off x="6906867" y="2960326"/>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5896575"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896575" y="3183100"/>
            <a:ext cx="2254500"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439293" y="3318235"/>
            <a:ext cx="1169050" cy="1306836"/>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393522"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2" name="Textfeld 1">
            <a:extLst>
              <a:ext uri="{FF2B5EF4-FFF2-40B4-BE49-F238E27FC236}">
                <a16:creationId xmlns:a16="http://schemas.microsoft.com/office/drawing/2014/main" id="{BAC286A2-58EC-068E-406C-52695A0C376C}"/>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1CA4AC89-6F43-D48E-1EB8-8FC72E9464D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66181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22F5-A73C-F559-41CA-9275C5099D74}"/>
              </a:ext>
            </a:extLst>
          </p:cNvPr>
          <p:cNvSpPr>
            <a:spLocks noGrp="1"/>
          </p:cNvSpPr>
          <p:nvPr>
            <p:ph type="title"/>
          </p:nvPr>
        </p:nvSpPr>
        <p:spPr/>
        <p:txBody>
          <a:bodyPr/>
          <a:lstStyle/>
          <a:p>
            <a:r>
              <a:rPr lang="de-DE"/>
              <a:t>Betreuungsangebot</a:t>
            </a:r>
          </a:p>
        </p:txBody>
      </p:sp>
      <p:sp>
        <p:nvSpPr>
          <p:cNvPr id="7" name="TextBox 6">
            <a:extLst>
              <a:ext uri="{FF2B5EF4-FFF2-40B4-BE49-F238E27FC236}">
                <a16:creationId xmlns:a16="http://schemas.microsoft.com/office/drawing/2014/main" id="{2CCFBD4E-15F6-8F90-5653-0ABC297498F1}"/>
              </a:ext>
            </a:extLst>
          </p:cNvPr>
          <p:cNvSpPr txBox="1"/>
          <p:nvPr/>
        </p:nvSpPr>
        <p:spPr>
          <a:xfrm>
            <a:off x="713225" y="892537"/>
            <a:ext cx="7607234" cy="338554"/>
          </a:xfrm>
          <a:prstGeom prst="rect">
            <a:avLst/>
          </a:prstGeom>
          <a:noFill/>
        </p:spPr>
        <p:txBody>
          <a:bodyPr wrap="square" rtlCol="0">
            <a:spAutoFit/>
          </a:bodyPr>
          <a:lstStyle/>
          <a:p>
            <a:r>
              <a:rPr lang="de-DE" sz="1600" b="1">
                <a:solidFill>
                  <a:schemeClr val="dk1"/>
                </a:solidFill>
                <a:latin typeface="Montserrat"/>
                <a:sym typeface="Montserrat"/>
              </a:rPr>
              <a:t>Ausimplementierte An- und Abmeldung mit aktiver DB</a:t>
            </a:r>
          </a:p>
        </p:txBody>
      </p:sp>
      <p:pic>
        <p:nvPicPr>
          <p:cNvPr id="8" name="Picture 7">
            <a:extLst>
              <a:ext uri="{FF2B5EF4-FFF2-40B4-BE49-F238E27FC236}">
                <a16:creationId xmlns:a16="http://schemas.microsoft.com/office/drawing/2014/main" id="{816B8F11-D606-5260-A108-B296C24616FC}"/>
              </a:ext>
            </a:extLst>
          </p:cNvPr>
          <p:cNvPicPr>
            <a:picLocks noChangeAspect="1" noChangeArrowheads="1"/>
          </p:cNvPicPr>
          <p:nvPr/>
        </p:nvPicPr>
        <p:blipFill>
          <a:blip r:embed="rId3"/>
          <a:srcRect/>
          <a:stretch/>
        </p:blipFill>
        <p:spPr bwMode="auto">
          <a:xfrm>
            <a:off x="792495" y="2721014"/>
            <a:ext cx="2061310" cy="2064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2C009E9-9F07-7EBC-252D-1F525FADB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1513" y="2786403"/>
            <a:ext cx="1933389" cy="1933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9760F43-9E5E-B1DB-A99E-F0C5FE97F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610" y="2753862"/>
            <a:ext cx="1998471" cy="19984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094712-EAEE-26A2-A8DF-0B56372B170D}"/>
              </a:ext>
            </a:extLst>
          </p:cNvPr>
          <p:cNvSpPr txBox="1"/>
          <p:nvPr/>
        </p:nvSpPr>
        <p:spPr>
          <a:xfrm>
            <a:off x="792495" y="1922873"/>
            <a:ext cx="2774318" cy="584775"/>
          </a:xfrm>
          <a:prstGeom prst="rect">
            <a:avLst/>
          </a:prstGeom>
          <a:noFill/>
        </p:spPr>
        <p:txBody>
          <a:bodyPr wrap="square">
            <a:spAutoFit/>
          </a:bodyPr>
          <a:lstStyle/>
          <a:p>
            <a:r>
              <a:rPr lang="de-DE" sz="1600" b="1">
                <a:solidFill>
                  <a:schemeClr val="dk1"/>
                </a:solidFill>
                <a:latin typeface="Montserrat"/>
              </a:rPr>
              <a:t>Eltern können nun ihre Kinder online anmelden </a:t>
            </a:r>
          </a:p>
        </p:txBody>
      </p:sp>
      <p:sp>
        <p:nvSpPr>
          <p:cNvPr id="17" name="TextBox 16">
            <a:extLst>
              <a:ext uri="{FF2B5EF4-FFF2-40B4-BE49-F238E27FC236}">
                <a16:creationId xmlns:a16="http://schemas.microsoft.com/office/drawing/2014/main" id="{EE2E0B1F-69D1-2D07-8352-C24FAF9DBE68}"/>
              </a:ext>
            </a:extLst>
          </p:cNvPr>
          <p:cNvSpPr txBox="1"/>
          <p:nvPr/>
        </p:nvSpPr>
        <p:spPr>
          <a:xfrm>
            <a:off x="5284962" y="1922873"/>
            <a:ext cx="3150132" cy="584775"/>
          </a:xfrm>
          <a:prstGeom prst="rect">
            <a:avLst/>
          </a:prstGeom>
          <a:noFill/>
        </p:spPr>
        <p:txBody>
          <a:bodyPr wrap="square">
            <a:spAutoFit/>
          </a:bodyPr>
          <a:lstStyle/>
          <a:p>
            <a:r>
              <a:rPr lang="de-DE" sz="1600" b="1">
                <a:solidFill>
                  <a:schemeClr val="dk1"/>
                </a:solidFill>
                <a:latin typeface="Montserrat"/>
              </a:rPr>
              <a:t>Aufwandsreduzierung für Eltern, Kinder und Betreuer</a:t>
            </a:r>
          </a:p>
        </p:txBody>
      </p:sp>
      <p:sp>
        <p:nvSpPr>
          <p:cNvPr id="18" name="Google Shape;1452;p70">
            <a:extLst>
              <a:ext uri="{FF2B5EF4-FFF2-40B4-BE49-F238E27FC236}">
                <a16:creationId xmlns:a16="http://schemas.microsoft.com/office/drawing/2014/main" id="{945C779D-2D3E-DAC4-B88F-F28409BCB0A9}"/>
              </a:ext>
            </a:extLst>
          </p:cNvPr>
          <p:cNvSpPr/>
          <p:nvPr/>
        </p:nvSpPr>
        <p:spPr>
          <a:xfrm>
            <a:off x="4324877" y="2083798"/>
            <a:ext cx="383929" cy="26292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tx2">
              <a:lumMod val="40000"/>
              <a:lumOff val="60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Slide Number Placeholder 18">
            <a:extLst>
              <a:ext uri="{FF2B5EF4-FFF2-40B4-BE49-F238E27FC236}">
                <a16:creationId xmlns:a16="http://schemas.microsoft.com/office/drawing/2014/main" id="{E6CD17A1-6A16-B383-4352-2963BBE35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21" name="Textfeld 2">
            <a:extLst>
              <a:ext uri="{FF2B5EF4-FFF2-40B4-BE49-F238E27FC236}">
                <a16:creationId xmlns:a16="http://schemas.microsoft.com/office/drawing/2014/main" id="{186B5C5E-FD11-706E-2D3E-2410473F967C}"/>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Tree>
    <p:extLst>
      <p:ext uri="{BB962C8B-B14F-4D97-AF65-F5344CB8AC3E}">
        <p14:creationId xmlns:p14="http://schemas.microsoft.com/office/powerpoint/2010/main" val="190399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992950" y="384750"/>
            <a:ext cx="4836900" cy="437545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896575"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992950" y="2001233"/>
            <a:ext cx="4836900"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Unsere</a:t>
            </a:r>
            <a:r>
              <a:rPr lang="en"/>
              <a:t> </a:t>
            </a:r>
            <a:r>
              <a:rPr lang="en" err="1"/>
              <a:t>Hausaufgabe</a:t>
            </a:r>
            <a:endParaRPr/>
          </a:p>
        </p:txBody>
      </p:sp>
      <p:sp>
        <p:nvSpPr>
          <p:cNvPr id="376" name="Google Shape;376;p43"/>
          <p:cNvSpPr txBox="1">
            <a:spLocks noGrp="1"/>
          </p:cNvSpPr>
          <p:nvPr>
            <p:ph type="title" idx="2"/>
          </p:nvPr>
        </p:nvSpPr>
        <p:spPr>
          <a:xfrm>
            <a:off x="5896575"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78" name="Google Shape;378;p43"/>
          <p:cNvGrpSpPr/>
          <p:nvPr/>
        </p:nvGrpSpPr>
        <p:grpSpPr>
          <a:xfrm rot="836755">
            <a:off x="295490" y="589760"/>
            <a:ext cx="1261469" cy="1463664"/>
            <a:chOff x="6906866" y="2960327"/>
            <a:chExt cx="1261500" cy="1463700"/>
          </a:xfrm>
        </p:grpSpPr>
        <p:sp>
          <p:nvSpPr>
            <p:cNvPr id="379" name="Google Shape;379;p43"/>
            <p:cNvSpPr/>
            <p:nvPr/>
          </p:nvSpPr>
          <p:spPr>
            <a:xfrm>
              <a:off x="6906866" y="2960327"/>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5896575"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896575" y="3183100"/>
            <a:ext cx="2254500"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439293" y="3318235"/>
            <a:ext cx="1169050" cy="1306836"/>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393522"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 name="Textfeld 2">
            <a:extLst>
              <a:ext uri="{FF2B5EF4-FFF2-40B4-BE49-F238E27FC236}">
                <a16:creationId xmlns:a16="http://schemas.microsoft.com/office/drawing/2014/main" id="{20CB6F0B-8D28-5A1D-BF32-042251CC5CEB}"/>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2" name="Slide Number Placeholder 1">
            <a:extLst>
              <a:ext uri="{FF2B5EF4-FFF2-40B4-BE49-F238E27FC236}">
                <a16:creationId xmlns:a16="http://schemas.microsoft.com/office/drawing/2014/main" id="{B30237CB-4A6E-BE2C-C1B8-AF767243510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578401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0"/>
        <p:cNvGrpSpPr/>
        <p:nvPr/>
      </p:nvGrpSpPr>
      <p:grpSpPr>
        <a:xfrm>
          <a:off x="0" y="0"/>
          <a:ext cx="0" cy="0"/>
          <a:chOff x="0" y="0"/>
          <a:chExt cx="0" cy="0"/>
        </a:xfrm>
      </p:grpSpPr>
      <p:sp>
        <p:nvSpPr>
          <p:cNvPr id="8" name="Titel 1">
            <a:extLst>
              <a:ext uri="{FF2B5EF4-FFF2-40B4-BE49-F238E27FC236}">
                <a16:creationId xmlns:a16="http://schemas.microsoft.com/office/drawing/2014/main" id="{8E43E542-06C9-5A34-5EAC-8256F6065E39}"/>
              </a:ext>
            </a:extLst>
          </p:cNvPr>
          <p:cNvSpPr>
            <a:spLocks noGrp="1"/>
          </p:cNvSpPr>
          <p:nvPr>
            <p:ph type="title"/>
          </p:nvPr>
        </p:nvSpPr>
        <p:spPr>
          <a:xfrm>
            <a:off x="6591080" y="1961351"/>
            <a:ext cx="2552920" cy="1220798"/>
          </a:xfrm>
        </p:spPr>
        <p:txBody>
          <a:bodyPr/>
          <a:lstStyle/>
          <a:p>
            <a:pPr algn="r"/>
            <a:r>
              <a:rPr lang="de-DE" sz="2400"/>
              <a:t>Entity </a:t>
            </a:r>
            <a:r>
              <a:rPr lang="de-DE" sz="2400" err="1"/>
              <a:t>Relationship</a:t>
            </a:r>
            <a:r>
              <a:rPr lang="de-DE" sz="2400"/>
              <a:t> Diagramm</a:t>
            </a:r>
          </a:p>
        </p:txBody>
      </p:sp>
      <p:sp>
        <p:nvSpPr>
          <p:cNvPr id="2" name="TextBox 1">
            <a:extLst>
              <a:ext uri="{FF2B5EF4-FFF2-40B4-BE49-F238E27FC236}">
                <a16:creationId xmlns:a16="http://schemas.microsoft.com/office/drawing/2014/main" id="{AD45CD5C-B0B4-ECF7-45A2-ED6AF5D5D3A3}"/>
              </a:ext>
            </a:extLst>
          </p:cNvPr>
          <p:cNvSpPr txBox="1"/>
          <p:nvPr/>
        </p:nvSpPr>
        <p:spPr>
          <a:xfrm>
            <a:off x="7205089" y="3182149"/>
            <a:ext cx="1938911" cy="369332"/>
          </a:xfrm>
          <a:prstGeom prst="rect">
            <a:avLst/>
          </a:prstGeom>
          <a:noFill/>
        </p:spPr>
        <p:txBody>
          <a:bodyPr wrap="square" rtlCol="0">
            <a:spAutoFit/>
          </a:bodyPr>
          <a:lstStyle/>
          <a:p>
            <a:pPr algn="r"/>
            <a:r>
              <a:rPr lang="de-DE" sz="1800" b="1">
                <a:solidFill>
                  <a:schemeClr val="lt1"/>
                </a:solidFill>
                <a:latin typeface="Montserrat"/>
                <a:sym typeface="Montserrat"/>
              </a:rPr>
              <a:t>Implementiert</a:t>
            </a:r>
          </a:p>
        </p:txBody>
      </p:sp>
      <p:sp>
        <p:nvSpPr>
          <p:cNvPr id="4" name="Textfeld 3">
            <a:extLst>
              <a:ext uri="{FF2B5EF4-FFF2-40B4-BE49-F238E27FC236}">
                <a16:creationId xmlns:a16="http://schemas.microsoft.com/office/drawing/2014/main" id="{EC61D6AF-AB21-08D1-C6D4-AA3CAC981949}"/>
              </a:ext>
            </a:extLst>
          </p:cNvPr>
          <p:cNvSpPr txBox="1"/>
          <p:nvPr/>
        </p:nvSpPr>
        <p:spPr>
          <a:xfrm>
            <a:off x="4121092"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tx1"/>
                </a:solidFill>
                <a:latin typeface="Open Sans Light"/>
              </a:rPr>
              <a:t>15</a:t>
            </a:r>
            <a:endParaRPr lang="de-DE">
              <a:solidFill>
                <a:schemeClr val="tx1"/>
              </a:solidFill>
            </a:endParaRPr>
          </a:p>
        </p:txBody>
      </p:sp>
      <p:grpSp>
        <p:nvGrpSpPr>
          <p:cNvPr id="13" name="Group 12">
            <a:extLst>
              <a:ext uri="{FF2B5EF4-FFF2-40B4-BE49-F238E27FC236}">
                <a16:creationId xmlns:a16="http://schemas.microsoft.com/office/drawing/2014/main" id="{E1AE554D-C9CF-C644-3681-C20A4FF43309}"/>
              </a:ext>
            </a:extLst>
          </p:cNvPr>
          <p:cNvGrpSpPr/>
          <p:nvPr/>
        </p:nvGrpSpPr>
        <p:grpSpPr>
          <a:xfrm>
            <a:off x="532719" y="-9574"/>
            <a:ext cx="6011704" cy="5153074"/>
            <a:chOff x="121000" y="-9574"/>
            <a:chExt cx="4868968" cy="4338548"/>
          </a:xfrm>
        </p:grpSpPr>
        <p:pic>
          <p:nvPicPr>
            <p:cNvPr id="6" name="Picture 5" descr="A diagram of a child&#10;&#10;Description automatically generated">
              <a:extLst>
                <a:ext uri="{FF2B5EF4-FFF2-40B4-BE49-F238E27FC236}">
                  <a16:creationId xmlns:a16="http://schemas.microsoft.com/office/drawing/2014/main" id="{6B0C52DD-842D-05ED-3A8A-B56DCD8988AE}"/>
                </a:ext>
              </a:extLst>
            </p:cNvPr>
            <p:cNvPicPr>
              <a:picLocks noChangeAspect="1"/>
            </p:cNvPicPr>
            <p:nvPr/>
          </p:nvPicPr>
          <p:blipFill>
            <a:blip r:embed="rId3"/>
            <a:stretch>
              <a:fillRect/>
            </a:stretch>
          </p:blipFill>
          <p:spPr>
            <a:xfrm>
              <a:off x="121000" y="0"/>
              <a:ext cx="2574325" cy="2571750"/>
            </a:xfrm>
            <a:prstGeom prst="rect">
              <a:avLst/>
            </a:prstGeom>
          </p:spPr>
        </p:pic>
        <p:pic>
          <p:nvPicPr>
            <p:cNvPr id="10" name="Picture 9" descr="A diagram of a computer&#10;&#10;Description automatically generated with medium confidence">
              <a:extLst>
                <a:ext uri="{FF2B5EF4-FFF2-40B4-BE49-F238E27FC236}">
                  <a16:creationId xmlns:a16="http://schemas.microsoft.com/office/drawing/2014/main" id="{B84CA3CD-698B-CC6C-5085-C778B6C66CBB}"/>
                </a:ext>
              </a:extLst>
            </p:cNvPr>
            <p:cNvPicPr>
              <a:picLocks noChangeAspect="1"/>
            </p:cNvPicPr>
            <p:nvPr/>
          </p:nvPicPr>
          <p:blipFill>
            <a:blip r:embed="rId4"/>
            <a:stretch>
              <a:fillRect/>
            </a:stretch>
          </p:blipFill>
          <p:spPr>
            <a:xfrm>
              <a:off x="2695325" y="-9574"/>
              <a:ext cx="2294643" cy="2571750"/>
            </a:xfrm>
            <a:prstGeom prst="rect">
              <a:avLst/>
            </a:prstGeom>
          </p:spPr>
        </p:pic>
        <p:pic>
          <p:nvPicPr>
            <p:cNvPr id="12" name="Picture 11" descr="A diagram of a project&#10;&#10;Description automatically generated">
              <a:extLst>
                <a:ext uri="{FF2B5EF4-FFF2-40B4-BE49-F238E27FC236}">
                  <a16:creationId xmlns:a16="http://schemas.microsoft.com/office/drawing/2014/main" id="{E4BBE6E8-963E-583D-2E02-41A40C1E446D}"/>
                </a:ext>
              </a:extLst>
            </p:cNvPr>
            <p:cNvPicPr>
              <a:picLocks noChangeAspect="1"/>
            </p:cNvPicPr>
            <p:nvPr/>
          </p:nvPicPr>
          <p:blipFill>
            <a:blip r:embed="rId5"/>
            <a:stretch>
              <a:fillRect/>
            </a:stretch>
          </p:blipFill>
          <p:spPr>
            <a:xfrm>
              <a:off x="121000" y="2562175"/>
              <a:ext cx="4868968" cy="1766799"/>
            </a:xfrm>
            <a:prstGeom prst="rect">
              <a:avLst/>
            </a:prstGeom>
          </p:spPr>
        </p:pic>
      </p:grpSp>
      <p:sp>
        <p:nvSpPr>
          <p:cNvPr id="14" name="Slide Number Placeholder 13">
            <a:extLst>
              <a:ext uri="{FF2B5EF4-FFF2-40B4-BE49-F238E27FC236}">
                <a16:creationId xmlns:a16="http://schemas.microsoft.com/office/drawing/2014/main" id="{A83BD343-603D-C716-8679-53679B9546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057022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Screenshot, Diagramm, Schrift enthält.&#10;&#10;Beschreibung automatisch generiert.">
            <a:extLst>
              <a:ext uri="{FF2B5EF4-FFF2-40B4-BE49-F238E27FC236}">
                <a16:creationId xmlns:a16="http://schemas.microsoft.com/office/drawing/2014/main" id="{27675F9E-FFC4-DBA7-274E-FAB8C2E1A39E}"/>
              </a:ext>
            </a:extLst>
          </p:cNvPr>
          <p:cNvPicPr>
            <a:picLocks noChangeAspect="1"/>
          </p:cNvPicPr>
          <p:nvPr/>
        </p:nvPicPr>
        <p:blipFill>
          <a:blip r:embed="rId4"/>
          <a:stretch>
            <a:fillRect/>
          </a:stretch>
        </p:blipFill>
        <p:spPr>
          <a:xfrm>
            <a:off x="346166" y="149508"/>
            <a:ext cx="4548495" cy="4664425"/>
          </a:xfrm>
          <a:prstGeom prst="rect">
            <a:avLst/>
          </a:prstGeom>
        </p:spPr>
      </p:pic>
      <p:sp>
        <p:nvSpPr>
          <p:cNvPr id="2" name="Titel 1">
            <a:extLst>
              <a:ext uri="{FF2B5EF4-FFF2-40B4-BE49-F238E27FC236}">
                <a16:creationId xmlns:a16="http://schemas.microsoft.com/office/drawing/2014/main" id="{379E32C0-24A9-2A51-9EBC-B5F7E68DF369}"/>
              </a:ext>
            </a:extLst>
          </p:cNvPr>
          <p:cNvSpPr txBox="1">
            <a:spLocks/>
          </p:cNvSpPr>
          <p:nvPr/>
        </p:nvSpPr>
        <p:spPr>
          <a:xfrm>
            <a:off x="4767943" y="1364469"/>
            <a:ext cx="4376057" cy="14179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de-DE" sz="2800" b="1">
                <a:solidFill>
                  <a:schemeClr val="dk1"/>
                </a:solidFill>
                <a:latin typeface="Montserrat"/>
                <a:sym typeface="Montserrat"/>
              </a:rPr>
              <a:t>Aktivitätsdiagramm</a:t>
            </a:r>
          </a:p>
          <a:p>
            <a:pPr algn="r"/>
            <a:r>
              <a:rPr lang="de-DE" sz="2400" b="1">
                <a:solidFill>
                  <a:schemeClr val="dk1"/>
                </a:solidFill>
                <a:latin typeface="Montserrat"/>
                <a:sym typeface="Montserrat"/>
              </a:rPr>
              <a:t>Eltern melden Kind für Betreuung an</a:t>
            </a:r>
          </a:p>
        </p:txBody>
      </p:sp>
      <p:pic>
        <p:nvPicPr>
          <p:cNvPr id="3" name="Picture 2">
            <a:extLst>
              <a:ext uri="{FF2B5EF4-FFF2-40B4-BE49-F238E27FC236}">
                <a16:creationId xmlns:a16="http://schemas.microsoft.com/office/drawing/2014/main" id="{354E1201-F99E-F967-CB26-4C2AB9E4AE12}"/>
              </a:ext>
            </a:extLst>
          </p:cNvPr>
          <p:cNvPicPr>
            <a:picLocks noChangeAspect="1" noChangeArrowheads="1"/>
          </p:cNvPicPr>
          <p:nvPr/>
        </p:nvPicPr>
        <p:blipFill>
          <a:blip r:embed="rId5"/>
          <a:srcRect/>
          <a:stretch/>
        </p:blipFill>
        <p:spPr bwMode="auto">
          <a:xfrm>
            <a:off x="4894661" y="2725808"/>
            <a:ext cx="2061310" cy="20641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53DE2290-A5E2-BD66-F513-8B8434EDDE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5971" y="2804186"/>
            <a:ext cx="1933389" cy="1933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3049E281-ED8D-24FA-985B-9CC3510FB981}"/>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8" name="Slide Number Placeholder 7">
            <a:extLst>
              <a:ext uri="{FF2B5EF4-FFF2-40B4-BE49-F238E27FC236}">
                <a16:creationId xmlns:a16="http://schemas.microsoft.com/office/drawing/2014/main" id="{AD8029F5-53C4-4342-9A9C-F111E2F5A9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260807687"/>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992950" y="384750"/>
            <a:ext cx="4836900" cy="437545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896575"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992950" y="1966436"/>
            <a:ext cx="4836900"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Schulstunde</a:t>
            </a:r>
            <a:endParaRPr/>
          </a:p>
        </p:txBody>
      </p:sp>
      <p:sp>
        <p:nvSpPr>
          <p:cNvPr id="376" name="Google Shape;376;p43"/>
          <p:cNvSpPr txBox="1">
            <a:spLocks noGrp="1"/>
          </p:cNvSpPr>
          <p:nvPr>
            <p:ph type="title" idx="2"/>
          </p:nvPr>
        </p:nvSpPr>
        <p:spPr>
          <a:xfrm>
            <a:off x="5896575"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378" name="Google Shape;378;p43"/>
          <p:cNvGrpSpPr/>
          <p:nvPr/>
        </p:nvGrpSpPr>
        <p:grpSpPr>
          <a:xfrm rot="836755">
            <a:off x="524340" y="3116144"/>
            <a:ext cx="1261469" cy="1463664"/>
            <a:chOff x="6906867" y="2960326"/>
            <a:chExt cx="1261500" cy="1463700"/>
          </a:xfrm>
        </p:grpSpPr>
        <p:sp>
          <p:nvSpPr>
            <p:cNvPr id="379" name="Google Shape;379;p43"/>
            <p:cNvSpPr/>
            <p:nvPr/>
          </p:nvSpPr>
          <p:spPr>
            <a:xfrm>
              <a:off x="6906867" y="2960326"/>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5896575"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896575" y="3183100"/>
            <a:ext cx="2254500"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439293" y="3318235"/>
            <a:ext cx="1169050" cy="1306836"/>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393522"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2" name="Textfeld 1">
            <a:extLst>
              <a:ext uri="{FF2B5EF4-FFF2-40B4-BE49-F238E27FC236}">
                <a16:creationId xmlns:a16="http://schemas.microsoft.com/office/drawing/2014/main" id="{337A5372-251E-7747-CA27-8048AB882CCD}"/>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8FC780A6-F504-4CD0-F8AF-CDAB9AFD733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575364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992950" y="384750"/>
            <a:ext cx="4836900" cy="437545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5896575"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992950" y="1999096"/>
            <a:ext cx="4836900"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Lernzettel</a:t>
            </a:r>
            <a:endParaRPr/>
          </a:p>
        </p:txBody>
      </p:sp>
      <p:sp>
        <p:nvSpPr>
          <p:cNvPr id="376" name="Google Shape;376;p43"/>
          <p:cNvSpPr txBox="1">
            <a:spLocks noGrp="1"/>
          </p:cNvSpPr>
          <p:nvPr>
            <p:ph type="title" idx="2"/>
          </p:nvPr>
        </p:nvSpPr>
        <p:spPr>
          <a:xfrm>
            <a:off x="5896575"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378" name="Google Shape;378;p43"/>
          <p:cNvGrpSpPr/>
          <p:nvPr/>
        </p:nvGrpSpPr>
        <p:grpSpPr>
          <a:xfrm rot="836755">
            <a:off x="345534" y="542169"/>
            <a:ext cx="1261469" cy="1463664"/>
            <a:chOff x="6906867" y="2960326"/>
            <a:chExt cx="1261500" cy="1463700"/>
          </a:xfrm>
        </p:grpSpPr>
        <p:sp>
          <p:nvSpPr>
            <p:cNvPr id="379" name="Google Shape;379;p43"/>
            <p:cNvSpPr/>
            <p:nvPr/>
          </p:nvSpPr>
          <p:spPr>
            <a:xfrm>
              <a:off x="6906867" y="2960326"/>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5896575"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896575" y="3183100"/>
            <a:ext cx="2254500"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439293" y="3318235"/>
            <a:ext cx="1169050" cy="1306836"/>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393522"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2" name="Textfeld 1">
            <a:extLst>
              <a:ext uri="{FF2B5EF4-FFF2-40B4-BE49-F238E27FC236}">
                <a16:creationId xmlns:a16="http://schemas.microsoft.com/office/drawing/2014/main" id="{166DD869-8828-0561-C5F8-24207CA513E2}"/>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15FA5A11-E869-F6D4-8F34-DB4A47D861A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222206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4"/>
        <p:cNvGrpSpPr/>
        <p:nvPr/>
      </p:nvGrpSpPr>
      <p:grpSpPr>
        <a:xfrm>
          <a:off x="0" y="0"/>
          <a:ext cx="0" cy="0"/>
          <a:chOff x="0" y="0"/>
          <a:chExt cx="0" cy="0"/>
        </a:xfrm>
      </p:grpSpPr>
      <p:sp>
        <p:nvSpPr>
          <p:cNvPr id="305" name="Google Shape;305;p42"/>
          <p:cNvSpPr/>
          <p:nvPr/>
        </p:nvSpPr>
        <p:spPr>
          <a:xfrm>
            <a:off x="713275" y="1958000"/>
            <a:ext cx="2437200" cy="1313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5753459" y="2938189"/>
            <a:ext cx="2797097" cy="1573961"/>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985305" y="970623"/>
            <a:ext cx="2565251" cy="1647945"/>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Unsere Lernzettel</a:t>
            </a:r>
            <a:endParaRPr/>
          </a:p>
        </p:txBody>
      </p:sp>
      <p:sp>
        <p:nvSpPr>
          <p:cNvPr id="309" name="Google Shape;309;p42"/>
          <p:cNvSpPr txBox="1">
            <a:spLocks noGrp="1"/>
          </p:cNvSpPr>
          <p:nvPr>
            <p:ph type="subTitle" idx="1"/>
          </p:nvPr>
        </p:nvSpPr>
        <p:spPr>
          <a:xfrm>
            <a:off x="772600" y="2153738"/>
            <a:ext cx="2326200" cy="24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a:t>DB-Setup</a:t>
            </a:r>
            <a:endParaRPr/>
          </a:p>
        </p:txBody>
      </p:sp>
      <p:sp>
        <p:nvSpPr>
          <p:cNvPr id="310" name="Google Shape;310;p42"/>
          <p:cNvSpPr txBox="1">
            <a:spLocks noGrp="1"/>
          </p:cNvSpPr>
          <p:nvPr>
            <p:ph type="subTitle" idx="2"/>
          </p:nvPr>
        </p:nvSpPr>
        <p:spPr>
          <a:xfrm>
            <a:off x="772600" y="2402749"/>
            <a:ext cx="2326200" cy="67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Eine local MySQL DB </a:t>
            </a:r>
            <a:r>
              <a:rPr lang="en" err="1"/>
              <a:t>führt</a:t>
            </a:r>
            <a:r>
              <a:rPr lang="en"/>
              <a:t> </a:t>
            </a:r>
            <a:r>
              <a:rPr lang="en" err="1"/>
              <a:t>zu</a:t>
            </a:r>
            <a:r>
              <a:rPr lang="en"/>
              <a:t> merge </a:t>
            </a:r>
            <a:r>
              <a:rPr lang="en" err="1"/>
              <a:t>Konflikten</a:t>
            </a:r>
            <a:r>
              <a:rPr lang="en"/>
              <a:t> </a:t>
            </a:r>
            <a:endParaRPr/>
          </a:p>
        </p:txBody>
      </p:sp>
      <p:sp>
        <p:nvSpPr>
          <p:cNvPr id="311" name="Google Shape;311;p42"/>
          <p:cNvSpPr txBox="1">
            <a:spLocks noGrp="1"/>
          </p:cNvSpPr>
          <p:nvPr>
            <p:ph type="subTitle" idx="3"/>
          </p:nvPr>
        </p:nvSpPr>
        <p:spPr>
          <a:xfrm>
            <a:off x="5791095" y="2995642"/>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Zeitmanagement</a:t>
            </a:r>
            <a:endParaRPr/>
          </a:p>
        </p:txBody>
      </p:sp>
      <p:sp>
        <p:nvSpPr>
          <p:cNvPr id="312" name="Google Shape;312;p42"/>
          <p:cNvSpPr txBox="1">
            <a:spLocks noGrp="1"/>
          </p:cNvSpPr>
          <p:nvPr>
            <p:ph type="subTitle" idx="4"/>
          </p:nvPr>
        </p:nvSpPr>
        <p:spPr>
          <a:xfrm>
            <a:off x="5752581" y="3227227"/>
            <a:ext cx="2802813" cy="1290023"/>
          </a:xfrm>
          <a:prstGeom prst="rect">
            <a:avLst/>
          </a:prstGeom>
        </p:spPr>
        <p:txBody>
          <a:bodyPr spcFirstLastPara="1" wrap="square" lIns="91425" tIns="91425" rIns="91425" bIns="91425" anchor="ctr" anchorCtr="0">
            <a:noAutofit/>
          </a:bodyPr>
          <a:lstStyle/>
          <a:p>
            <a:pPr marL="0" indent="0"/>
            <a:r>
              <a:rPr lang="de-DE"/>
              <a:t>Da in solch einem kooperativen Projekt viele Abhängigkeiten entstehen, ist Zeitmanagement von hohem Interesse</a:t>
            </a:r>
            <a:endParaRPr lang="en-US"/>
          </a:p>
        </p:txBody>
      </p:sp>
      <p:sp>
        <p:nvSpPr>
          <p:cNvPr id="313" name="Google Shape;313;p42"/>
          <p:cNvSpPr txBox="1">
            <a:spLocks noGrp="1"/>
          </p:cNvSpPr>
          <p:nvPr>
            <p:ph type="subTitle" idx="5"/>
          </p:nvPr>
        </p:nvSpPr>
        <p:spPr>
          <a:xfrm>
            <a:off x="6237280" y="1081626"/>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Git / GitHub</a:t>
            </a:r>
            <a:endParaRPr/>
          </a:p>
        </p:txBody>
      </p:sp>
      <p:sp>
        <p:nvSpPr>
          <p:cNvPr id="314" name="Google Shape;314;p42"/>
          <p:cNvSpPr txBox="1">
            <a:spLocks noGrp="1"/>
          </p:cNvSpPr>
          <p:nvPr>
            <p:ph type="subTitle" idx="6"/>
          </p:nvPr>
        </p:nvSpPr>
        <p:spPr>
          <a:xfrm>
            <a:off x="6059901" y="1297794"/>
            <a:ext cx="2555179" cy="1553422"/>
          </a:xfrm>
          <a:prstGeom prst="rect">
            <a:avLst/>
          </a:prstGeom>
        </p:spPr>
        <p:txBody>
          <a:bodyPr spcFirstLastPara="1" wrap="square" lIns="91425" tIns="91425" rIns="91425" bIns="91425" anchor="ctr" anchorCtr="0">
            <a:noAutofit/>
          </a:bodyPr>
          <a:lstStyle/>
          <a:p>
            <a:pPr marL="0" indent="0"/>
            <a:r>
              <a:rPr lang="de-DE" kern="100">
                <a:effectLst/>
                <a:latin typeface="Open Sans Light" panose="020B0306030504020204" pitchFamily="34" charset="0"/>
                <a:ea typeface="Open Sans Light" panose="020B0306030504020204" pitchFamily="34" charset="0"/>
                <a:cs typeface="Open Sans Light" panose="020B0306030504020204" pitchFamily="34" charset="0"/>
              </a:rPr>
              <a:t>Effektive Versionskontrolle und Zusammenarbeit im Entwicklungsprozess, indem wir Änderungen überblicken konnten</a:t>
            </a:r>
            <a:endParaRPr lang="en-DE" kern="100">
              <a:effectLst/>
              <a:latin typeface="Open Sans Light" panose="020B0306030504020204" pitchFamily="34" charset="0"/>
              <a:ea typeface="Open Sans Light" panose="020B0306030504020204" pitchFamily="34" charset="0"/>
              <a:cs typeface="Open Sans Light" panose="020B0306030504020204" pitchFamily="34" charset="0"/>
            </a:endParaRPr>
          </a:p>
          <a:p>
            <a:pPr marL="0" lvl="0" indent="0" algn="l" rtl="0">
              <a:spcBef>
                <a:spcPts val="0"/>
              </a:spcBef>
              <a:spcAft>
                <a:spcPts val="0"/>
              </a:spcAft>
              <a:buNone/>
            </a:pPr>
            <a:endParaRPr>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15" name="Google Shape;315;p42"/>
          <p:cNvGrpSpPr/>
          <p:nvPr/>
        </p:nvGrpSpPr>
        <p:grpSpPr>
          <a:xfrm>
            <a:off x="3261548" y="1597391"/>
            <a:ext cx="2620911" cy="2395742"/>
            <a:chOff x="2607974" y="1148738"/>
            <a:chExt cx="3602627" cy="3293116"/>
          </a:xfrm>
        </p:grpSpPr>
        <p:sp>
          <p:nvSpPr>
            <p:cNvPr id="316" name="Google Shape;316;p42"/>
            <p:cNvSpPr/>
            <p:nvPr/>
          </p:nvSpPr>
          <p:spPr>
            <a:xfrm>
              <a:off x="2607974" y="1496986"/>
              <a:ext cx="2249537" cy="1949106"/>
            </a:xfrm>
            <a:custGeom>
              <a:avLst/>
              <a:gdLst/>
              <a:ahLst/>
              <a:cxnLst/>
              <a:rect l="l" t="t" r="r" b="b"/>
              <a:pathLst>
                <a:path w="21310" h="18464" extrusionOk="0">
                  <a:moveTo>
                    <a:pt x="11613" y="433"/>
                  </a:moveTo>
                  <a:cubicBezTo>
                    <a:pt x="16187" y="433"/>
                    <a:pt x="18739" y="4331"/>
                    <a:pt x="19851" y="8299"/>
                  </a:cubicBezTo>
                  <a:lnTo>
                    <a:pt x="19851" y="8299"/>
                  </a:lnTo>
                  <a:cubicBezTo>
                    <a:pt x="19853" y="8306"/>
                    <a:pt x="19855" y="8313"/>
                    <a:pt x="19857" y="8321"/>
                  </a:cubicBezTo>
                  <a:cubicBezTo>
                    <a:pt x="20799" y="12233"/>
                    <a:pt x="18853" y="15414"/>
                    <a:pt x="15254" y="16962"/>
                  </a:cubicBezTo>
                  <a:cubicBezTo>
                    <a:pt x="13627" y="17651"/>
                    <a:pt x="11761" y="18069"/>
                    <a:pt x="9918" y="18069"/>
                  </a:cubicBezTo>
                  <a:cubicBezTo>
                    <a:pt x="8063" y="18069"/>
                    <a:pt x="6230" y="17645"/>
                    <a:pt x="4688" y="16648"/>
                  </a:cubicBezTo>
                  <a:cubicBezTo>
                    <a:pt x="1382" y="14535"/>
                    <a:pt x="294" y="10099"/>
                    <a:pt x="1947" y="6605"/>
                  </a:cubicBezTo>
                  <a:cubicBezTo>
                    <a:pt x="3642" y="3006"/>
                    <a:pt x="7638" y="433"/>
                    <a:pt x="11613" y="433"/>
                  </a:cubicBezTo>
                  <a:close/>
                  <a:moveTo>
                    <a:pt x="11530" y="0"/>
                  </a:moveTo>
                  <a:cubicBezTo>
                    <a:pt x="7778" y="0"/>
                    <a:pt x="4020" y="2308"/>
                    <a:pt x="2072" y="5454"/>
                  </a:cubicBezTo>
                  <a:cubicBezTo>
                    <a:pt x="1" y="8823"/>
                    <a:pt x="336" y="13384"/>
                    <a:pt x="3328" y="16125"/>
                  </a:cubicBezTo>
                  <a:cubicBezTo>
                    <a:pt x="5129" y="17786"/>
                    <a:pt x="7515" y="18464"/>
                    <a:pt x="9924" y="18464"/>
                  </a:cubicBezTo>
                  <a:cubicBezTo>
                    <a:pt x="11461" y="18464"/>
                    <a:pt x="13007" y="18188"/>
                    <a:pt x="14417" y="17715"/>
                  </a:cubicBezTo>
                  <a:cubicBezTo>
                    <a:pt x="18680" y="16322"/>
                    <a:pt x="21310" y="12822"/>
                    <a:pt x="20275" y="8302"/>
                  </a:cubicBezTo>
                  <a:lnTo>
                    <a:pt x="20275" y="8302"/>
                  </a:lnTo>
                  <a:cubicBezTo>
                    <a:pt x="20280" y="8276"/>
                    <a:pt x="20281" y="8247"/>
                    <a:pt x="20276" y="8216"/>
                  </a:cubicBezTo>
                  <a:cubicBezTo>
                    <a:pt x="19251" y="4513"/>
                    <a:pt x="16970" y="725"/>
                    <a:pt x="12848" y="98"/>
                  </a:cubicBezTo>
                  <a:cubicBezTo>
                    <a:pt x="12411" y="32"/>
                    <a:pt x="11971" y="0"/>
                    <a:pt x="1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3586530" y="2487470"/>
              <a:ext cx="2325859" cy="1954384"/>
            </a:xfrm>
            <a:custGeom>
              <a:avLst/>
              <a:gdLst/>
              <a:ahLst/>
              <a:cxnLst/>
              <a:rect l="l" t="t" r="r" b="b"/>
              <a:pathLst>
                <a:path w="22033" h="18514" extrusionOk="0">
                  <a:moveTo>
                    <a:pt x="12157" y="402"/>
                  </a:moveTo>
                  <a:cubicBezTo>
                    <a:pt x="16692" y="444"/>
                    <a:pt x="19370" y="4265"/>
                    <a:pt x="20502" y="8278"/>
                  </a:cubicBezTo>
                  <a:lnTo>
                    <a:pt x="20502" y="8278"/>
                  </a:lnTo>
                  <a:cubicBezTo>
                    <a:pt x="20503" y="8282"/>
                    <a:pt x="20504" y="8286"/>
                    <a:pt x="20505" y="8291"/>
                  </a:cubicBezTo>
                  <a:cubicBezTo>
                    <a:pt x="22017" y="14479"/>
                    <a:pt x="15934" y="18101"/>
                    <a:pt x="10242" y="18101"/>
                  </a:cubicBezTo>
                  <a:cubicBezTo>
                    <a:pt x="8294" y="18101"/>
                    <a:pt x="6391" y="17677"/>
                    <a:pt x="4854" y="16786"/>
                  </a:cubicBezTo>
                  <a:cubicBezTo>
                    <a:pt x="1297" y="14693"/>
                    <a:pt x="146" y="10111"/>
                    <a:pt x="2030" y="6512"/>
                  </a:cubicBezTo>
                  <a:cubicBezTo>
                    <a:pt x="3913" y="2892"/>
                    <a:pt x="8097" y="402"/>
                    <a:pt x="12157" y="402"/>
                  </a:cubicBezTo>
                  <a:close/>
                  <a:moveTo>
                    <a:pt x="12005" y="1"/>
                  </a:moveTo>
                  <a:cubicBezTo>
                    <a:pt x="8184" y="1"/>
                    <a:pt x="4320" y="2270"/>
                    <a:pt x="2239" y="5382"/>
                  </a:cubicBezTo>
                  <a:cubicBezTo>
                    <a:pt x="0" y="8751"/>
                    <a:pt x="251" y="13438"/>
                    <a:pt x="3369" y="16200"/>
                  </a:cubicBezTo>
                  <a:cubicBezTo>
                    <a:pt x="5214" y="17848"/>
                    <a:pt x="7645" y="18513"/>
                    <a:pt x="10105" y="18513"/>
                  </a:cubicBezTo>
                  <a:cubicBezTo>
                    <a:pt x="11829" y="18513"/>
                    <a:pt x="13567" y="18187"/>
                    <a:pt x="15128" y="17643"/>
                  </a:cubicBezTo>
                  <a:cubicBezTo>
                    <a:pt x="19354" y="16179"/>
                    <a:pt x="22033" y="12726"/>
                    <a:pt x="20945" y="8207"/>
                  </a:cubicBezTo>
                  <a:cubicBezTo>
                    <a:pt x="20935" y="8181"/>
                    <a:pt x="20924" y="8159"/>
                    <a:pt x="20911" y="8139"/>
                  </a:cubicBezTo>
                  <a:lnTo>
                    <a:pt x="20911" y="8139"/>
                  </a:lnTo>
                  <a:cubicBezTo>
                    <a:pt x="19879" y="4452"/>
                    <a:pt x="17601" y="818"/>
                    <a:pt x="13559" y="130"/>
                  </a:cubicBezTo>
                  <a:cubicBezTo>
                    <a:pt x="13044" y="43"/>
                    <a:pt x="12525" y="1"/>
                    <a:pt x="12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3721860" y="1148738"/>
              <a:ext cx="2488742" cy="2037145"/>
            </a:xfrm>
            <a:custGeom>
              <a:avLst/>
              <a:gdLst/>
              <a:ahLst/>
              <a:cxnLst/>
              <a:rect l="l" t="t" r="r" b="b"/>
              <a:pathLst>
                <a:path w="23576" h="19298" extrusionOk="0">
                  <a:moveTo>
                    <a:pt x="15954" y="433"/>
                  </a:moveTo>
                  <a:cubicBezTo>
                    <a:pt x="16103" y="433"/>
                    <a:pt x="16252" y="437"/>
                    <a:pt x="16398" y="447"/>
                  </a:cubicBezTo>
                  <a:cubicBezTo>
                    <a:pt x="20081" y="698"/>
                    <a:pt x="22843" y="3732"/>
                    <a:pt x="22906" y="7393"/>
                  </a:cubicBezTo>
                  <a:cubicBezTo>
                    <a:pt x="22948" y="10866"/>
                    <a:pt x="21106" y="14382"/>
                    <a:pt x="18491" y="16600"/>
                  </a:cubicBezTo>
                  <a:cubicBezTo>
                    <a:pt x="16861" y="17986"/>
                    <a:pt x="14912" y="18919"/>
                    <a:pt x="12780" y="18919"/>
                  </a:cubicBezTo>
                  <a:cubicBezTo>
                    <a:pt x="12531" y="18919"/>
                    <a:pt x="12279" y="18907"/>
                    <a:pt x="12025" y="18880"/>
                  </a:cubicBezTo>
                  <a:cubicBezTo>
                    <a:pt x="9661" y="18608"/>
                    <a:pt x="7611" y="17248"/>
                    <a:pt x="5937" y="15658"/>
                  </a:cubicBezTo>
                  <a:cubicBezTo>
                    <a:pt x="1" y="9517"/>
                    <a:pt x="9223" y="433"/>
                    <a:pt x="15954" y="433"/>
                  </a:cubicBezTo>
                  <a:close/>
                  <a:moveTo>
                    <a:pt x="15877" y="1"/>
                  </a:moveTo>
                  <a:cubicBezTo>
                    <a:pt x="12459" y="1"/>
                    <a:pt x="9149" y="2120"/>
                    <a:pt x="6836" y="4485"/>
                  </a:cubicBezTo>
                  <a:cubicBezTo>
                    <a:pt x="3677" y="7728"/>
                    <a:pt x="2129" y="12331"/>
                    <a:pt x="5623" y="15930"/>
                  </a:cubicBezTo>
                  <a:cubicBezTo>
                    <a:pt x="5623" y="15930"/>
                    <a:pt x="5623" y="15930"/>
                    <a:pt x="5624" y="15931"/>
                  </a:cubicBezTo>
                  <a:lnTo>
                    <a:pt x="5624" y="15931"/>
                  </a:lnTo>
                  <a:cubicBezTo>
                    <a:pt x="5630" y="15938"/>
                    <a:pt x="5636" y="15944"/>
                    <a:pt x="5644" y="15951"/>
                  </a:cubicBezTo>
                  <a:cubicBezTo>
                    <a:pt x="7715" y="17937"/>
                    <a:pt x="10298" y="19298"/>
                    <a:pt x="12971" y="19298"/>
                  </a:cubicBezTo>
                  <a:cubicBezTo>
                    <a:pt x="14269" y="19298"/>
                    <a:pt x="15588" y="18977"/>
                    <a:pt x="16880" y="18253"/>
                  </a:cubicBezTo>
                  <a:cubicBezTo>
                    <a:pt x="20374" y="16307"/>
                    <a:pt x="22927" y="12352"/>
                    <a:pt x="23261" y="8377"/>
                  </a:cubicBezTo>
                  <a:cubicBezTo>
                    <a:pt x="23575" y="4778"/>
                    <a:pt x="21567" y="1263"/>
                    <a:pt x="17968" y="279"/>
                  </a:cubicBezTo>
                  <a:cubicBezTo>
                    <a:pt x="17271" y="88"/>
                    <a:pt x="16572" y="1"/>
                    <a:pt x="15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2"/>
            <p:cNvSpPr/>
            <p:nvPr/>
          </p:nvSpPr>
          <p:spPr>
            <a:xfrm>
              <a:off x="4151389" y="1814198"/>
              <a:ext cx="328088" cy="299375"/>
            </a:xfrm>
            <a:custGeom>
              <a:avLst/>
              <a:gdLst/>
              <a:ahLst/>
              <a:cxnLst/>
              <a:rect l="l" t="t" r="r" b="b"/>
              <a:pathLst>
                <a:path w="3108" h="2836" extrusionOk="0">
                  <a:moveTo>
                    <a:pt x="3015" y="0"/>
                  </a:moveTo>
                  <a:cubicBezTo>
                    <a:pt x="2997" y="0"/>
                    <a:pt x="2976" y="7"/>
                    <a:pt x="2956" y="22"/>
                  </a:cubicBezTo>
                  <a:cubicBezTo>
                    <a:pt x="1993" y="880"/>
                    <a:pt x="989" y="1759"/>
                    <a:pt x="47" y="2679"/>
                  </a:cubicBezTo>
                  <a:cubicBezTo>
                    <a:pt x="1" y="2757"/>
                    <a:pt x="47" y="2835"/>
                    <a:pt x="99" y="2835"/>
                  </a:cubicBezTo>
                  <a:cubicBezTo>
                    <a:pt x="117" y="2835"/>
                    <a:pt x="136" y="2826"/>
                    <a:pt x="152" y="2805"/>
                  </a:cubicBezTo>
                  <a:cubicBezTo>
                    <a:pt x="1093" y="1905"/>
                    <a:pt x="2182" y="1089"/>
                    <a:pt x="3060" y="127"/>
                  </a:cubicBezTo>
                  <a:cubicBezTo>
                    <a:pt x="3108" y="63"/>
                    <a:pt x="3072"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p:nvPr/>
          </p:nvSpPr>
          <p:spPr>
            <a:xfrm>
              <a:off x="4128694" y="1902447"/>
              <a:ext cx="396598" cy="349940"/>
            </a:xfrm>
            <a:custGeom>
              <a:avLst/>
              <a:gdLst/>
              <a:ahLst/>
              <a:cxnLst/>
              <a:rect l="l" t="t" r="r" b="b"/>
              <a:pathLst>
                <a:path w="3757" h="3315" extrusionOk="0">
                  <a:moveTo>
                    <a:pt x="3653" y="1"/>
                  </a:moveTo>
                  <a:cubicBezTo>
                    <a:pt x="3632" y="1"/>
                    <a:pt x="3610" y="7"/>
                    <a:pt x="3589" y="23"/>
                  </a:cubicBezTo>
                  <a:cubicBezTo>
                    <a:pt x="2355" y="1006"/>
                    <a:pt x="1246" y="2136"/>
                    <a:pt x="32" y="3182"/>
                  </a:cubicBezTo>
                  <a:cubicBezTo>
                    <a:pt x="0" y="3230"/>
                    <a:pt x="54" y="3315"/>
                    <a:pt x="109" y="3315"/>
                  </a:cubicBezTo>
                  <a:cubicBezTo>
                    <a:pt x="126" y="3315"/>
                    <a:pt x="143" y="3307"/>
                    <a:pt x="158" y="3287"/>
                  </a:cubicBezTo>
                  <a:cubicBezTo>
                    <a:pt x="1371" y="2241"/>
                    <a:pt x="2564" y="1216"/>
                    <a:pt x="3694" y="107"/>
                  </a:cubicBezTo>
                  <a:cubicBezTo>
                    <a:pt x="3757" y="60"/>
                    <a:pt x="3713" y="1"/>
                    <a:pt x="3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p:nvPr/>
          </p:nvSpPr>
          <p:spPr>
            <a:xfrm>
              <a:off x="4117293" y="2007692"/>
              <a:ext cx="473026" cy="384142"/>
            </a:xfrm>
            <a:custGeom>
              <a:avLst/>
              <a:gdLst/>
              <a:ahLst/>
              <a:cxnLst/>
              <a:rect l="l" t="t" r="r" b="b"/>
              <a:pathLst>
                <a:path w="4481" h="3639" extrusionOk="0">
                  <a:moveTo>
                    <a:pt x="4359" y="1"/>
                  </a:moveTo>
                  <a:cubicBezTo>
                    <a:pt x="4348" y="1"/>
                    <a:pt x="4337" y="4"/>
                    <a:pt x="4325" y="9"/>
                  </a:cubicBezTo>
                  <a:cubicBezTo>
                    <a:pt x="2756" y="972"/>
                    <a:pt x="1312" y="2185"/>
                    <a:pt x="36" y="3525"/>
                  </a:cubicBezTo>
                  <a:cubicBezTo>
                    <a:pt x="0" y="3560"/>
                    <a:pt x="68" y="3639"/>
                    <a:pt x="116" y="3639"/>
                  </a:cubicBezTo>
                  <a:cubicBezTo>
                    <a:pt x="125" y="3639"/>
                    <a:pt x="133" y="3636"/>
                    <a:pt x="140" y="3629"/>
                  </a:cubicBezTo>
                  <a:cubicBezTo>
                    <a:pt x="1458" y="2290"/>
                    <a:pt x="2923" y="1244"/>
                    <a:pt x="4409" y="135"/>
                  </a:cubicBezTo>
                  <a:cubicBezTo>
                    <a:pt x="4481" y="99"/>
                    <a:pt x="4429" y="1"/>
                    <a:pt x="4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2"/>
            <p:cNvSpPr/>
            <p:nvPr/>
          </p:nvSpPr>
          <p:spPr>
            <a:xfrm>
              <a:off x="4130488" y="2107131"/>
              <a:ext cx="515039" cy="384142"/>
            </a:xfrm>
            <a:custGeom>
              <a:avLst/>
              <a:gdLst/>
              <a:ahLst/>
              <a:cxnLst/>
              <a:rect l="l" t="t" r="r" b="b"/>
              <a:pathLst>
                <a:path w="4879" h="3639" extrusionOk="0">
                  <a:moveTo>
                    <a:pt x="4758" y="1"/>
                  </a:moveTo>
                  <a:cubicBezTo>
                    <a:pt x="4746" y="1"/>
                    <a:pt x="4735" y="3"/>
                    <a:pt x="4723" y="9"/>
                  </a:cubicBezTo>
                  <a:cubicBezTo>
                    <a:pt x="3070" y="1013"/>
                    <a:pt x="1543" y="2269"/>
                    <a:pt x="36" y="3524"/>
                  </a:cubicBezTo>
                  <a:cubicBezTo>
                    <a:pt x="1" y="3559"/>
                    <a:pt x="84" y="3638"/>
                    <a:pt x="148" y="3638"/>
                  </a:cubicBezTo>
                  <a:cubicBezTo>
                    <a:pt x="161" y="3638"/>
                    <a:pt x="172" y="3636"/>
                    <a:pt x="183" y="3629"/>
                  </a:cubicBezTo>
                  <a:cubicBezTo>
                    <a:pt x="1668" y="2373"/>
                    <a:pt x="3237" y="1264"/>
                    <a:pt x="4807" y="135"/>
                  </a:cubicBezTo>
                  <a:cubicBezTo>
                    <a:pt x="4879" y="99"/>
                    <a:pt x="4827" y="1"/>
                    <a:pt x="4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4164374" y="2223249"/>
              <a:ext cx="527074" cy="353529"/>
            </a:xfrm>
            <a:custGeom>
              <a:avLst/>
              <a:gdLst/>
              <a:ahLst/>
              <a:cxnLst/>
              <a:rect l="l" t="t" r="r" b="b"/>
              <a:pathLst>
                <a:path w="4993" h="3349" extrusionOk="0">
                  <a:moveTo>
                    <a:pt x="4888" y="1"/>
                  </a:moveTo>
                  <a:cubicBezTo>
                    <a:pt x="4873" y="1"/>
                    <a:pt x="4857" y="6"/>
                    <a:pt x="4841" y="18"/>
                  </a:cubicBezTo>
                  <a:cubicBezTo>
                    <a:pt x="3230" y="1001"/>
                    <a:pt x="1661" y="2131"/>
                    <a:pt x="50" y="3177"/>
                  </a:cubicBezTo>
                  <a:cubicBezTo>
                    <a:pt x="0" y="3244"/>
                    <a:pt x="42" y="3349"/>
                    <a:pt x="113" y="3349"/>
                  </a:cubicBezTo>
                  <a:cubicBezTo>
                    <a:pt x="132" y="3349"/>
                    <a:pt x="153" y="3341"/>
                    <a:pt x="175" y="3324"/>
                  </a:cubicBezTo>
                  <a:cubicBezTo>
                    <a:pt x="1766" y="2278"/>
                    <a:pt x="3377" y="1273"/>
                    <a:pt x="4925" y="143"/>
                  </a:cubicBezTo>
                  <a:cubicBezTo>
                    <a:pt x="4993" y="93"/>
                    <a:pt x="4951" y="1"/>
                    <a:pt x="4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29927" y="2325116"/>
              <a:ext cx="494877" cy="342867"/>
            </a:xfrm>
            <a:custGeom>
              <a:avLst/>
              <a:gdLst/>
              <a:ahLst/>
              <a:cxnLst/>
              <a:rect l="l" t="t" r="r" b="b"/>
              <a:pathLst>
                <a:path w="4688" h="3248" extrusionOk="0">
                  <a:moveTo>
                    <a:pt x="4577" y="0"/>
                  </a:moveTo>
                  <a:cubicBezTo>
                    <a:pt x="4563" y="0"/>
                    <a:pt x="4549" y="5"/>
                    <a:pt x="4534" y="15"/>
                  </a:cubicBezTo>
                  <a:cubicBezTo>
                    <a:pt x="2944" y="873"/>
                    <a:pt x="1438" y="1940"/>
                    <a:pt x="36" y="3133"/>
                  </a:cubicBezTo>
                  <a:cubicBezTo>
                    <a:pt x="1" y="3168"/>
                    <a:pt x="68" y="3247"/>
                    <a:pt x="116" y="3247"/>
                  </a:cubicBezTo>
                  <a:cubicBezTo>
                    <a:pt x="125" y="3247"/>
                    <a:pt x="133" y="3244"/>
                    <a:pt x="140" y="3238"/>
                  </a:cubicBezTo>
                  <a:cubicBezTo>
                    <a:pt x="1542" y="2045"/>
                    <a:pt x="3070" y="1103"/>
                    <a:pt x="4618" y="141"/>
                  </a:cubicBezTo>
                  <a:cubicBezTo>
                    <a:pt x="4687" y="106"/>
                    <a:pt x="4642" y="0"/>
                    <a:pt x="4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577647" y="2409565"/>
              <a:ext cx="163411" cy="144304"/>
            </a:xfrm>
            <a:custGeom>
              <a:avLst/>
              <a:gdLst/>
              <a:ahLst/>
              <a:cxnLst/>
              <a:rect l="l" t="t" r="r" b="b"/>
              <a:pathLst>
                <a:path w="1548" h="1367" extrusionOk="0">
                  <a:moveTo>
                    <a:pt x="1458" y="1"/>
                  </a:moveTo>
                  <a:cubicBezTo>
                    <a:pt x="1449" y="1"/>
                    <a:pt x="1439" y="4"/>
                    <a:pt x="1429" y="11"/>
                  </a:cubicBezTo>
                  <a:cubicBezTo>
                    <a:pt x="926" y="366"/>
                    <a:pt x="571" y="868"/>
                    <a:pt x="68" y="1224"/>
                  </a:cubicBezTo>
                  <a:cubicBezTo>
                    <a:pt x="1" y="1275"/>
                    <a:pt x="43" y="1367"/>
                    <a:pt x="105" y="1367"/>
                  </a:cubicBezTo>
                  <a:cubicBezTo>
                    <a:pt x="120" y="1367"/>
                    <a:pt x="136" y="1362"/>
                    <a:pt x="152" y="1350"/>
                  </a:cubicBezTo>
                  <a:cubicBezTo>
                    <a:pt x="654" y="994"/>
                    <a:pt x="1031" y="492"/>
                    <a:pt x="1512" y="115"/>
                  </a:cubicBezTo>
                  <a:cubicBezTo>
                    <a:pt x="1547" y="80"/>
                    <a:pt x="1509" y="1"/>
                    <a:pt x="1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765351" y="3183331"/>
              <a:ext cx="33252" cy="238466"/>
            </a:xfrm>
            <a:custGeom>
              <a:avLst/>
              <a:gdLst/>
              <a:ahLst/>
              <a:cxnLst/>
              <a:rect l="l" t="t" r="r" b="b"/>
              <a:pathLst>
                <a:path w="315" h="2259" extrusionOk="0">
                  <a:moveTo>
                    <a:pt x="70" y="1"/>
                  </a:moveTo>
                  <a:cubicBezTo>
                    <a:pt x="37" y="1"/>
                    <a:pt x="1" y="22"/>
                    <a:pt x="1" y="67"/>
                  </a:cubicBezTo>
                  <a:cubicBezTo>
                    <a:pt x="1" y="778"/>
                    <a:pt x="43" y="1531"/>
                    <a:pt x="147" y="2222"/>
                  </a:cubicBezTo>
                  <a:cubicBezTo>
                    <a:pt x="164" y="2246"/>
                    <a:pt x="190" y="2258"/>
                    <a:pt x="216" y="2258"/>
                  </a:cubicBezTo>
                  <a:cubicBezTo>
                    <a:pt x="255" y="2258"/>
                    <a:pt x="294" y="2231"/>
                    <a:pt x="294" y="2180"/>
                  </a:cubicBezTo>
                  <a:cubicBezTo>
                    <a:pt x="315" y="1489"/>
                    <a:pt x="231" y="715"/>
                    <a:pt x="126" y="46"/>
                  </a:cubicBezTo>
                  <a:cubicBezTo>
                    <a:pt x="126" y="16"/>
                    <a:pt x="99"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833860" y="3059085"/>
              <a:ext cx="35469" cy="365563"/>
            </a:xfrm>
            <a:custGeom>
              <a:avLst/>
              <a:gdLst/>
              <a:ahLst/>
              <a:cxnLst/>
              <a:rect l="l" t="t" r="r" b="b"/>
              <a:pathLst>
                <a:path w="336" h="3463" extrusionOk="0">
                  <a:moveTo>
                    <a:pt x="58" y="1"/>
                  </a:moveTo>
                  <a:cubicBezTo>
                    <a:pt x="28" y="1"/>
                    <a:pt x="0" y="22"/>
                    <a:pt x="0" y="72"/>
                  </a:cubicBezTo>
                  <a:cubicBezTo>
                    <a:pt x="63" y="1160"/>
                    <a:pt x="84" y="2290"/>
                    <a:pt x="210" y="3399"/>
                  </a:cubicBezTo>
                  <a:cubicBezTo>
                    <a:pt x="210" y="3434"/>
                    <a:pt x="249" y="3462"/>
                    <a:pt x="284" y="3462"/>
                  </a:cubicBezTo>
                  <a:cubicBezTo>
                    <a:pt x="311" y="3462"/>
                    <a:pt x="335" y="3445"/>
                    <a:pt x="335" y="3399"/>
                  </a:cubicBezTo>
                  <a:cubicBezTo>
                    <a:pt x="335" y="2290"/>
                    <a:pt x="210" y="1160"/>
                    <a:pt x="126" y="72"/>
                  </a:cubicBezTo>
                  <a:cubicBezTo>
                    <a:pt x="126" y="28"/>
                    <a:pt x="91"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912293" y="2949512"/>
              <a:ext cx="58587" cy="448007"/>
            </a:xfrm>
            <a:custGeom>
              <a:avLst/>
              <a:gdLst/>
              <a:ahLst/>
              <a:cxnLst/>
              <a:rect l="l" t="t" r="r" b="b"/>
              <a:pathLst>
                <a:path w="555" h="4244" extrusionOk="0">
                  <a:moveTo>
                    <a:pt x="60" y="1"/>
                  </a:moveTo>
                  <a:cubicBezTo>
                    <a:pt x="26" y="1"/>
                    <a:pt x="0" y="22"/>
                    <a:pt x="11" y="64"/>
                  </a:cubicBezTo>
                  <a:cubicBezTo>
                    <a:pt x="73" y="1424"/>
                    <a:pt x="199" y="2805"/>
                    <a:pt x="387" y="4165"/>
                  </a:cubicBezTo>
                  <a:cubicBezTo>
                    <a:pt x="387" y="4217"/>
                    <a:pt x="434" y="4243"/>
                    <a:pt x="476" y="4243"/>
                  </a:cubicBezTo>
                  <a:cubicBezTo>
                    <a:pt x="518" y="4243"/>
                    <a:pt x="555" y="4217"/>
                    <a:pt x="534" y="4165"/>
                  </a:cubicBezTo>
                  <a:cubicBezTo>
                    <a:pt x="534" y="4039"/>
                    <a:pt x="513" y="3914"/>
                    <a:pt x="513" y="3746"/>
                  </a:cubicBezTo>
                  <a:cubicBezTo>
                    <a:pt x="513" y="3717"/>
                    <a:pt x="498" y="3699"/>
                    <a:pt x="479" y="3690"/>
                  </a:cubicBezTo>
                  <a:lnTo>
                    <a:pt x="479" y="3690"/>
                  </a:lnTo>
                  <a:cubicBezTo>
                    <a:pt x="346" y="2484"/>
                    <a:pt x="268" y="1266"/>
                    <a:pt x="157" y="64"/>
                  </a:cubicBezTo>
                  <a:cubicBezTo>
                    <a:pt x="136" y="22"/>
                    <a:pt x="94"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010570" y="2847645"/>
              <a:ext cx="64182" cy="529502"/>
            </a:xfrm>
            <a:custGeom>
              <a:avLst/>
              <a:gdLst/>
              <a:ahLst/>
              <a:cxnLst/>
              <a:rect l="l" t="t" r="r" b="b"/>
              <a:pathLst>
                <a:path w="608" h="5016" extrusionOk="0">
                  <a:moveTo>
                    <a:pt x="76" y="0"/>
                  </a:moveTo>
                  <a:cubicBezTo>
                    <a:pt x="36" y="0"/>
                    <a:pt x="0" y="21"/>
                    <a:pt x="0" y="66"/>
                  </a:cubicBezTo>
                  <a:cubicBezTo>
                    <a:pt x="105" y="1677"/>
                    <a:pt x="210" y="3351"/>
                    <a:pt x="440" y="4962"/>
                  </a:cubicBezTo>
                  <a:cubicBezTo>
                    <a:pt x="440" y="4999"/>
                    <a:pt x="472" y="5016"/>
                    <a:pt x="508" y="5016"/>
                  </a:cubicBezTo>
                  <a:cubicBezTo>
                    <a:pt x="554" y="5016"/>
                    <a:pt x="607" y="4988"/>
                    <a:pt x="607" y="4941"/>
                  </a:cubicBezTo>
                  <a:cubicBezTo>
                    <a:pt x="544" y="3330"/>
                    <a:pt x="314" y="1677"/>
                    <a:pt x="168" y="45"/>
                  </a:cubicBezTo>
                  <a:cubicBezTo>
                    <a:pt x="148" y="16"/>
                    <a:pt x="111"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103359" y="2772802"/>
              <a:ext cx="75161" cy="566765"/>
            </a:xfrm>
            <a:custGeom>
              <a:avLst/>
              <a:gdLst/>
              <a:ahLst/>
              <a:cxnLst/>
              <a:rect l="l" t="t" r="r" b="b"/>
              <a:pathLst>
                <a:path w="712" h="5369" extrusionOk="0">
                  <a:moveTo>
                    <a:pt x="71" y="1"/>
                  </a:moveTo>
                  <a:cubicBezTo>
                    <a:pt x="32" y="1"/>
                    <a:pt x="0" y="22"/>
                    <a:pt x="21" y="64"/>
                  </a:cubicBezTo>
                  <a:cubicBezTo>
                    <a:pt x="105" y="1821"/>
                    <a:pt x="272" y="3600"/>
                    <a:pt x="565" y="5316"/>
                  </a:cubicBezTo>
                  <a:cubicBezTo>
                    <a:pt x="574" y="5352"/>
                    <a:pt x="604" y="5369"/>
                    <a:pt x="634" y="5369"/>
                  </a:cubicBezTo>
                  <a:cubicBezTo>
                    <a:pt x="672" y="5369"/>
                    <a:pt x="712" y="5342"/>
                    <a:pt x="712" y="5295"/>
                  </a:cubicBezTo>
                  <a:cubicBezTo>
                    <a:pt x="586" y="3537"/>
                    <a:pt x="356" y="1779"/>
                    <a:pt x="168" y="64"/>
                  </a:cubicBezTo>
                  <a:cubicBezTo>
                    <a:pt x="157" y="22"/>
                    <a:pt x="110"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200476" y="2704926"/>
              <a:ext cx="61965" cy="590939"/>
            </a:xfrm>
            <a:custGeom>
              <a:avLst/>
              <a:gdLst/>
              <a:ahLst/>
              <a:cxnLst/>
              <a:rect l="l" t="t" r="r" b="b"/>
              <a:pathLst>
                <a:path w="587" h="5598" extrusionOk="0">
                  <a:moveTo>
                    <a:pt x="74" y="1"/>
                  </a:moveTo>
                  <a:cubicBezTo>
                    <a:pt x="37" y="1"/>
                    <a:pt x="1" y="27"/>
                    <a:pt x="1" y="79"/>
                  </a:cubicBezTo>
                  <a:cubicBezTo>
                    <a:pt x="64" y="1878"/>
                    <a:pt x="210" y="3720"/>
                    <a:pt x="398" y="5519"/>
                  </a:cubicBezTo>
                  <a:cubicBezTo>
                    <a:pt x="398" y="5571"/>
                    <a:pt x="445" y="5598"/>
                    <a:pt x="492" y="5598"/>
                  </a:cubicBezTo>
                  <a:cubicBezTo>
                    <a:pt x="540" y="5598"/>
                    <a:pt x="587" y="5571"/>
                    <a:pt x="587" y="5519"/>
                  </a:cubicBezTo>
                  <a:cubicBezTo>
                    <a:pt x="398" y="3720"/>
                    <a:pt x="315" y="1878"/>
                    <a:pt x="147" y="79"/>
                  </a:cubicBezTo>
                  <a:cubicBezTo>
                    <a:pt x="147" y="27"/>
                    <a:pt x="11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a:off x="4306565" y="2792753"/>
              <a:ext cx="55315" cy="457613"/>
            </a:xfrm>
            <a:custGeom>
              <a:avLst/>
              <a:gdLst/>
              <a:ahLst/>
              <a:cxnLst/>
              <a:rect l="l" t="t" r="r" b="b"/>
              <a:pathLst>
                <a:path w="524" h="4335" extrusionOk="0">
                  <a:moveTo>
                    <a:pt x="63" y="0"/>
                  </a:moveTo>
                  <a:cubicBezTo>
                    <a:pt x="31" y="0"/>
                    <a:pt x="0" y="21"/>
                    <a:pt x="0" y="63"/>
                  </a:cubicBezTo>
                  <a:cubicBezTo>
                    <a:pt x="101" y="1388"/>
                    <a:pt x="201" y="2733"/>
                    <a:pt x="320" y="4078"/>
                  </a:cubicBezTo>
                  <a:lnTo>
                    <a:pt x="320" y="4078"/>
                  </a:lnTo>
                  <a:cubicBezTo>
                    <a:pt x="317" y="4134"/>
                    <a:pt x="314" y="4189"/>
                    <a:pt x="314" y="4248"/>
                  </a:cubicBezTo>
                  <a:lnTo>
                    <a:pt x="335" y="4248"/>
                  </a:lnTo>
                  <a:cubicBezTo>
                    <a:pt x="335" y="4302"/>
                    <a:pt x="386" y="4334"/>
                    <a:pt x="435" y="4334"/>
                  </a:cubicBezTo>
                  <a:cubicBezTo>
                    <a:pt x="480" y="4334"/>
                    <a:pt x="523" y="4308"/>
                    <a:pt x="523" y="4248"/>
                  </a:cubicBezTo>
                  <a:cubicBezTo>
                    <a:pt x="523" y="4080"/>
                    <a:pt x="523" y="3913"/>
                    <a:pt x="502" y="3767"/>
                  </a:cubicBezTo>
                  <a:cubicBezTo>
                    <a:pt x="502" y="3717"/>
                    <a:pt x="470" y="3691"/>
                    <a:pt x="433" y="3688"/>
                  </a:cubicBezTo>
                  <a:lnTo>
                    <a:pt x="433" y="3688"/>
                  </a:lnTo>
                  <a:cubicBezTo>
                    <a:pt x="332" y="2473"/>
                    <a:pt x="253" y="1260"/>
                    <a:pt x="126" y="63"/>
                  </a:cubicBezTo>
                  <a:cubicBezTo>
                    <a:pt x="126" y="21"/>
                    <a:pt x="94"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a:off x="4390064" y="2854085"/>
              <a:ext cx="53520" cy="353423"/>
            </a:xfrm>
            <a:custGeom>
              <a:avLst/>
              <a:gdLst/>
              <a:ahLst/>
              <a:cxnLst/>
              <a:rect l="l" t="t" r="r" b="b"/>
              <a:pathLst>
                <a:path w="507" h="3348" extrusionOk="0">
                  <a:moveTo>
                    <a:pt x="99" y="0"/>
                  </a:moveTo>
                  <a:cubicBezTo>
                    <a:pt x="50" y="0"/>
                    <a:pt x="0" y="30"/>
                    <a:pt x="25" y="68"/>
                  </a:cubicBezTo>
                  <a:cubicBezTo>
                    <a:pt x="151" y="1156"/>
                    <a:pt x="193" y="2202"/>
                    <a:pt x="297" y="3269"/>
                  </a:cubicBezTo>
                  <a:cubicBezTo>
                    <a:pt x="318" y="3322"/>
                    <a:pt x="360" y="3348"/>
                    <a:pt x="399" y="3348"/>
                  </a:cubicBezTo>
                  <a:cubicBezTo>
                    <a:pt x="438" y="3348"/>
                    <a:pt x="475" y="3322"/>
                    <a:pt x="485" y="3269"/>
                  </a:cubicBezTo>
                  <a:cubicBezTo>
                    <a:pt x="506" y="2202"/>
                    <a:pt x="381" y="1093"/>
                    <a:pt x="172" y="47"/>
                  </a:cubicBezTo>
                  <a:cubicBezTo>
                    <a:pt x="163" y="14"/>
                    <a:pt x="131"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4497420" y="2955318"/>
              <a:ext cx="45497" cy="157922"/>
            </a:xfrm>
            <a:custGeom>
              <a:avLst/>
              <a:gdLst/>
              <a:ahLst/>
              <a:cxnLst/>
              <a:rect l="l" t="t" r="r" b="b"/>
              <a:pathLst>
                <a:path w="431" h="1496" extrusionOk="0">
                  <a:moveTo>
                    <a:pt x="93" y="0"/>
                  </a:moveTo>
                  <a:cubicBezTo>
                    <a:pt x="46" y="0"/>
                    <a:pt x="1" y="16"/>
                    <a:pt x="12" y="50"/>
                  </a:cubicBezTo>
                  <a:cubicBezTo>
                    <a:pt x="75" y="511"/>
                    <a:pt x="117" y="1034"/>
                    <a:pt x="284" y="1452"/>
                  </a:cubicBezTo>
                  <a:cubicBezTo>
                    <a:pt x="294" y="1480"/>
                    <a:pt x="323" y="1495"/>
                    <a:pt x="353" y="1495"/>
                  </a:cubicBezTo>
                  <a:cubicBezTo>
                    <a:pt x="391" y="1495"/>
                    <a:pt x="431" y="1469"/>
                    <a:pt x="431" y="1411"/>
                  </a:cubicBezTo>
                  <a:cubicBezTo>
                    <a:pt x="431" y="971"/>
                    <a:pt x="284" y="469"/>
                    <a:pt x="180" y="30"/>
                  </a:cubicBezTo>
                  <a:cubicBezTo>
                    <a:pt x="170" y="11"/>
                    <a:pt x="131"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4747812" y="2501298"/>
              <a:ext cx="175867" cy="129103"/>
            </a:xfrm>
            <a:custGeom>
              <a:avLst/>
              <a:gdLst/>
              <a:ahLst/>
              <a:cxnLst/>
              <a:rect l="l" t="t" r="r" b="b"/>
              <a:pathLst>
                <a:path w="1666" h="1223" extrusionOk="0">
                  <a:moveTo>
                    <a:pt x="1584" y="1"/>
                  </a:moveTo>
                  <a:cubicBezTo>
                    <a:pt x="1573" y="1"/>
                    <a:pt x="1562" y="7"/>
                    <a:pt x="1553" y="20"/>
                  </a:cubicBezTo>
                  <a:cubicBezTo>
                    <a:pt x="1030" y="313"/>
                    <a:pt x="507" y="690"/>
                    <a:pt x="47" y="1087"/>
                  </a:cubicBezTo>
                  <a:cubicBezTo>
                    <a:pt x="0" y="1149"/>
                    <a:pt x="45" y="1223"/>
                    <a:pt x="98" y="1223"/>
                  </a:cubicBezTo>
                  <a:cubicBezTo>
                    <a:pt x="116" y="1223"/>
                    <a:pt x="135" y="1214"/>
                    <a:pt x="151" y="1192"/>
                  </a:cubicBezTo>
                  <a:cubicBezTo>
                    <a:pt x="612" y="774"/>
                    <a:pt x="1156" y="522"/>
                    <a:pt x="1616" y="125"/>
                  </a:cubicBezTo>
                  <a:cubicBezTo>
                    <a:pt x="1665" y="76"/>
                    <a:pt x="1624"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4739156" y="2520194"/>
              <a:ext cx="281852" cy="197402"/>
            </a:xfrm>
            <a:custGeom>
              <a:avLst/>
              <a:gdLst/>
              <a:ahLst/>
              <a:cxnLst/>
              <a:rect l="l" t="t" r="r" b="b"/>
              <a:pathLst>
                <a:path w="2670" h="1870" extrusionOk="0">
                  <a:moveTo>
                    <a:pt x="2548" y="0"/>
                  </a:moveTo>
                  <a:cubicBezTo>
                    <a:pt x="2537" y="0"/>
                    <a:pt x="2526" y="3"/>
                    <a:pt x="2514" y="9"/>
                  </a:cubicBezTo>
                  <a:cubicBezTo>
                    <a:pt x="1656" y="511"/>
                    <a:pt x="819" y="1097"/>
                    <a:pt x="66" y="1745"/>
                  </a:cubicBezTo>
                  <a:cubicBezTo>
                    <a:pt x="0" y="1795"/>
                    <a:pt x="50" y="1869"/>
                    <a:pt x="115" y="1869"/>
                  </a:cubicBezTo>
                  <a:cubicBezTo>
                    <a:pt x="133" y="1869"/>
                    <a:pt x="152" y="1864"/>
                    <a:pt x="171" y="1850"/>
                  </a:cubicBezTo>
                  <a:cubicBezTo>
                    <a:pt x="924" y="1222"/>
                    <a:pt x="1803" y="720"/>
                    <a:pt x="2598" y="155"/>
                  </a:cubicBezTo>
                  <a:cubicBezTo>
                    <a:pt x="2670" y="101"/>
                    <a:pt x="2618" y="0"/>
                    <a:pt x="2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4719099" y="2534444"/>
              <a:ext cx="372847" cy="268234"/>
            </a:xfrm>
            <a:custGeom>
              <a:avLst/>
              <a:gdLst/>
              <a:ahLst/>
              <a:cxnLst/>
              <a:rect l="l" t="t" r="r" b="b"/>
              <a:pathLst>
                <a:path w="3532" h="2541" extrusionOk="0">
                  <a:moveTo>
                    <a:pt x="3447" y="1"/>
                  </a:moveTo>
                  <a:cubicBezTo>
                    <a:pt x="3435" y="1"/>
                    <a:pt x="3424" y="7"/>
                    <a:pt x="3415" y="20"/>
                  </a:cubicBezTo>
                  <a:cubicBezTo>
                    <a:pt x="2244" y="690"/>
                    <a:pt x="1114" y="1527"/>
                    <a:pt x="89" y="2426"/>
                  </a:cubicBezTo>
                  <a:cubicBezTo>
                    <a:pt x="1" y="2461"/>
                    <a:pt x="60" y="2541"/>
                    <a:pt x="131" y="2541"/>
                  </a:cubicBezTo>
                  <a:cubicBezTo>
                    <a:pt x="145" y="2541"/>
                    <a:pt x="159" y="2538"/>
                    <a:pt x="172" y="2531"/>
                  </a:cubicBezTo>
                  <a:cubicBezTo>
                    <a:pt x="1239" y="1694"/>
                    <a:pt x="2411" y="983"/>
                    <a:pt x="3499" y="125"/>
                  </a:cubicBezTo>
                  <a:cubicBezTo>
                    <a:pt x="3532" y="76"/>
                    <a:pt x="3488" y="1"/>
                    <a:pt x="3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4685953" y="2551229"/>
              <a:ext cx="474081" cy="348673"/>
            </a:xfrm>
            <a:custGeom>
              <a:avLst/>
              <a:gdLst/>
              <a:ahLst/>
              <a:cxnLst/>
              <a:rect l="l" t="t" r="r" b="b"/>
              <a:pathLst>
                <a:path w="4491" h="3303" extrusionOk="0">
                  <a:moveTo>
                    <a:pt x="4361" y="0"/>
                  </a:moveTo>
                  <a:cubicBezTo>
                    <a:pt x="4352" y="0"/>
                    <a:pt x="4344" y="3"/>
                    <a:pt x="4336" y="8"/>
                  </a:cubicBezTo>
                  <a:cubicBezTo>
                    <a:pt x="2830" y="991"/>
                    <a:pt x="1428" y="1995"/>
                    <a:pt x="89" y="3188"/>
                  </a:cubicBezTo>
                  <a:cubicBezTo>
                    <a:pt x="1" y="3223"/>
                    <a:pt x="60" y="3302"/>
                    <a:pt x="131" y="3302"/>
                  </a:cubicBezTo>
                  <a:cubicBezTo>
                    <a:pt x="145" y="3302"/>
                    <a:pt x="159" y="3299"/>
                    <a:pt x="172" y="3293"/>
                  </a:cubicBezTo>
                  <a:cubicBezTo>
                    <a:pt x="1532" y="2184"/>
                    <a:pt x="2913" y="1117"/>
                    <a:pt x="4399" y="175"/>
                  </a:cubicBezTo>
                  <a:cubicBezTo>
                    <a:pt x="4491" y="120"/>
                    <a:pt x="4421" y="0"/>
                    <a:pt x="4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4610476" y="2584375"/>
              <a:ext cx="616379" cy="448007"/>
            </a:xfrm>
            <a:custGeom>
              <a:avLst/>
              <a:gdLst/>
              <a:ahLst/>
              <a:cxnLst/>
              <a:rect l="l" t="t" r="r" b="b"/>
              <a:pathLst>
                <a:path w="5839" h="4244" extrusionOk="0">
                  <a:moveTo>
                    <a:pt x="5729" y="0"/>
                  </a:moveTo>
                  <a:cubicBezTo>
                    <a:pt x="5720" y="0"/>
                    <a:pt x="5710" y="2"/>
                    <a:pt x="5700" y="7"/>
                  </a:cubicBezTo>
                  <a:cubicBezTo>
                    <a:pt x="3796" y="1305"/>
                    <a:pt x="1871" y="2665"/>
                    <a:pt x="71" y="4088"/>
                  </a:cubicBezTo>
                  <a:cubicBezTo>
                    <a:pt x="1" y="4158"/>
                    <a:pt x="64" y="4244"/>
                    <a:pt x="123" y="4244"/>
                  </a:cubicBezTo>
                  <a:cubicBezTo>
                    <a:pt x="134" y="4244"/>
                    <a:pt x="145" y="4241"/>
                    <a:pt x="155" y="4234"/>
                  </a:cubicBezTo>
                  <a:cubicBezTo>
                    <a:pt x="2017" y="2832"/>
                    <a:pt x="3900" y="1514"/>
                    <a:pt x="5783" y="175"/>
                  </a:cubicBezTo>
                  <a:cubicBezTo>
                    <a:pt x="5839" y="120"/>
                    <a:pt x="5797" y="0"/>
                    <a:pt x="5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a:off x="4661357" y="2638739"/>
              <a:ext cx="652799" cy="417922"/>
            </a:xfrm>
            <a:custGeom>
              <a:avLst/>
              <a:gdLst/>
              <a:ahLst/>
              <a:cxnLst/>
              <a:rect l="l" t="t" r="r" b="b"/>
              <a:pathLst>
                <a:path w="6184" h="3959" extrusionOk="0">
                  <a:moveTo>
                    <a:pt x="6044" y="0"/>
                  </a:moveTo>
                  <a:cubicBezTo>
                    <a:pt x="6027" y="0"/>
                    <a:pt x="6010" y="5"/>
                    <a:pt x="5992" y="16"/>
                  </a:cubicBezTo>
                  <a:cubicBezTo>
                    <a:pt x="4067" y="1376"/>
                    <a:pt x="2058" y="2589"/>
                    <a:pt x="71" y="3845"/>
                  </a:cubicBezTo>
                  <a:cubicBezTo>
                    <a:pt x="0" y="3880"/>
                    <a:pt x="48" y="3959"/>
                    <a:pt x="102" y="3959"/>
                  </a:cubicBezTo>
                  <a:cubicBezTo>
                    <a:pt x="113" y="3959"/>
                    <a:pt x="123" y="3956"/>
                    <a:pt x="133" y="3949"/>
                  </a:cubicBezTo>
                  <a:cubicBezTo>
                    <a:pt x="2205" y="2840"/>
                    <a:pt x="4172" y="1522"/>
                    <a:pt x="6097" y="183"/>
                  </a:cubicBezTo>
                  <a:cubicBezTo>
                    <a:pt x="6184" y="113"/>
                    <a:pt x="6126" y="0"/>
                    <a:pt x="6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4752351" y="2681492"/>
              <a:ext cx="646570" cy="424783"/>
            </a:xfrm>
            <a:custGeom>
              <a:avLst/>
              <a:gdLst/>
              <a:ahLst/>
              <a:cxnLst/>
              <a:rect l="l" t="t" r="r" b="b"/>
              <a:pathLst>
                <a:path w="6125" h="4024" extrusionOk="0">
                  <a:moveTo>
                    <a:pt x="5997" y="1"/>
                  </a:moveTo>
                  <a:cubicBezTo>
                    <a:pt x="5987" y="1"/>
                    <a:pt x="5977" y="3"/>
                    <a:pt x="5967" y="8"/>
                  </a:cubicBezTo>
                  <a:cubicBezTo>
                    <a:pt x="4021" y="1284"/>
                    <a:pt x="1991" y="2540"/>
                    <a:pt x="66" y="3879"/>
                  </a:cubicBezTo>
                  <a:cubicBezTo>
                    <a:pt x="1" y="3945"/>
                    <a:pt x="25" y="4024"/>
                    <a:pt x="70" y="4024"/>
                  </a:cubicBezTo>
                  <a:cubicBezTo>
                    <a:pt x="82" y="4024"/>
                    <a:pt x="95" y="4018"/>
                    <a:pt x="108" y="4005"/>
                  </a:cubicBezTo>
                  <a:cubicBezTo>
                    <a:pt x="2159" y="2896"/>
                    <a:pt x="4167" y="1556"/>
                    <a:pt x="6051" y="176"/>
                  </a:cubicBezTo>
                  <a:cubicBezTo>
                    <a:pt x="6124" y="120"/>
                    <a:pt x="6069" y="1"/>
                    <a:pt x="5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857068" y="2730472"/>
              <a:ext cx="598012" cy="423306"/>
            </a:xfrm>
            <a:custGeom>
              <a:avLst/>
              <a:gdLst/>
              <a:ahLst/>
              <a:cxnLst/>
              <a:rect l="l" t="t" r="r" b="b"/>
              <a:pathLst>
                <a:path w="5665" h="4010" extrusionOk="0">
                  <a:moveTo>
                    <a:pt x="5541" y="0"/>
                  </a:moveTo>
                  <a:cubicBezTo>
                    <a:pt x="5521" y="0"/>
                    <a:pt x="5499" y="8"/>
                    <a:pt x="5477" y="25"/>
                  </a:cubicBezTo>
                  <a:cubicBezTo>
                    <a:pt x="3615" y="1239"/>
                    <a:pt x="1795" y="2494"/>
                    <a:pt x="37" y="3854"/>
                  </a:cubicBezTo>
                  <a:cubicBezTo>
                    <a:pt x="1" y="3908"/>
                    <a:pt x="43" y="4009"/>
                    <a:pt x="108" y="4009"/>
                  </a:cubicBezTo>
                  <a:cubicBezTo>
                    <a:pt x="119" y="4009"/>
                    <a:pt x="130" y="4007"/>
                    <a:pt x="142" y="4001"/>
                  </a:cubicBezTo>
                  <a:cubicBezTo>
                    <a:pt x="1920" y="2683"/>
                    <a:pt x="3719" y="1385"/>
                    <a:pt x="5582" y="172"/>
                  </a:cubicBezTo>
                  <a:cubicBezTo>
                    <a:pt x="5664" y="106"/>
                    <a:pt x="5616" y="0"/>
                    <a:pt x="5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970336" y="2811121"/>
              <a:ext cx="520634" cy="358807"/>
            </a:xfrm>
            <a:custGeom>
              <a:avLst/>
              <a:gdLst/>
              <a:ahLst/>
              <a:cxnLst/>
              <a:rect l="l" t="t" r="r" b="b"/>
              <a:pathLst>
                <a:path w="4932" h="3399" extrusionOk="0">
                  <a:moveTo>
                    <a:pt x="4799" y="1"/>
                  </a:moveTo>
                  <a:cubicBezTo>
                    <a:pt x="4786" y="1"/>
                    <a:pt x="4773" y="5"/>
                    <a:pt x="4760" y="15"/>
                  </a:cubicBezTo>
                  <a:cubicBezTo>
                    <a:pt x="3128" y="977"/>
                    <a:pt x="1558" y="2086"/>
                    <a:pt x="52" y="3258"/>
                  </a:cubicBezTo>
                  <a:cubicBezTo>
                    <a:pt x="0" y="3292"/>
                    <a:pt x="63" y="3399"/>
                    <a:pt x="133" y="3399"/>
                  </a:cubicBezTo>
                  <a:cubicBezTo>
                    <a:pt x="148" y="3399"/>
                    <a:pt x="163" y="3394"/>
                    <a:pt x="178" y="3383"/>
                  </a:cubicBezTo>
                  <a:cubicBezTo>
                    <a:pt x="1705" y="2253"/>
                    <a:pt x="3253" y="1186"/>
                    <a:pt x="4843" y="161"/>
                  </a:cubicBezTo>
                  <a:cubicBezTo>
                    <a:pt x="4932" y="126"/>
                    <a:pt x="4871" y="1"/>
                    <a:pt x="4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5117700" y="2863796"/>
              <a:ext cx="415283" cy="313626"/>
            </a:xfrm>
            <a:custGeom>
              <a:avLst/>
              <a:gdLst/>
              <a:ahLst/>
              <a:cxnLst/>
              <a:rect l="l" t="t" r="r" b="b"/>
              <a:pathLst>
                <a:path w="3934" h="2971" extrusionOk="0">
                  <a:moveTo>
                    <a:pt x="3810" y="1"/>
                  </a:moveTo>
                  <a:cubicBezTo>
                    <a:pt x="3794" y="1"/>
                    <a:pt x="3777" y="6"/>
                    <a:pt x="3761" y="18"/>
                  </a:cubicBezTo>
                  <a:cubicBezTo>
                    <a:pt x="2485" y="897"/>
                    <a:pt x="1250" y="1859"/>
                    <a:pt x="58" y="2863"/>
                  </a:cubicBezTo>
                  <a:cubicBezTo>
                    <a:pt x="1" y="2882"/>
                    <a:pt x="65" y="2971"/>
                    <a:pt x="140" y="2971"/>
                  </a:cubicBezTo>
                  <a:cubicBezTo>
                    <a:pt x="147" y="2971"/>
                    <a:pt x="155" y="2970"/>
                    <a:pt x="162" y="2968"/>
                  </a:cubicBezTo>
                  <a:cubicBezTo>
                    <a:pt x="1439" y="2068"/>
                    <a:pt x="2694" y="1127"/>
                    <a:pt x="3866" y="143"/>
                  </a:cubicBezTo>
                  <a:cubicBezTo>
                    <a:pt x="3934" y="93"/>
                    <a:pt x="3878" y="1"/>
                    <a:pt x="3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5314994" y="2914783"/>
              <a:ext cx="279635" cy="213342"/>
            </a:xfrm>
            <a:custGeom>
              <a:avLst/>
              <a:gdLst/>
              <a:ahLst/>
              <a:cxnLst/>
              <a:rect l="l" t="t" r="r" b="b"/>
              <a:pathLst>
                <a:path w="2649" h="2021" extrusionOk="0">
                  <a:moveTo>
                    <a:pt x="2509" y="1"/>
                  </a:moveTo>
                  <a:cubicBezTo>
                    <a:pt x="2493" y="1"/>
                    <a:pt x="2475" y="5"/>
                    <a:pt x="2457" y="16"/>
                  </a:cubicBezTo>
                  <a:cubicBezTo>
                    <a:pt x="1641" y="623"/>
                    <a:pt x="825" y="1251"/>
                    <a:pt x="51" y="1878"/>
                  </a:cubicBezTo>
                  <a:cubicBezTo>
                    <a:pt x="0" y="1929"/>
                    <a:pt x="59" y="2021"/>
                    <a:pt x="117" y="2021"/>
                  </a:cubicBezTo>
                  <a:cubicBezTo>
                    <a:pt x="130" y="2021"/>
                    <a:pt x="144" y="2016"/>
                    <a:pt x="156" y="2004"/>
                  </a:cubicBezTo>
                  <a:cubicBezTo>
                    <a:pt x="951" y="1418"/>
                    <a:pt x="1767" y="811"/>
                    <a:pt x="2562" y="183"/>
                  </a:cubicBezTo>
                  <a:cubicBezTo>
                    <a:pt x="2649" y="114"/>
                    <a:pt x="2591" y="1"/>
                    <a:pt x="2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3437266" y="2211426"/>
              <a:ext cx="65343" cy="358913"/>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3303203" y="2180602"/>
              <a:ext cx="284385" cy="85400"/>
            </a:xfrm>
            <a:custGeom>
              <a:avLst/>
              <a:gdLst/>
              <a:ahLst/>
              <a:cxnLst/>
              <a:rect l="l" t="t" r="r" b="b"/>
              <a:pathLst>
                <a:path w="2694" h="809" extrusionOk="0">
                  <a:moveTo>
                    <a:pt x="2465" y="0"/>
                  </a:moveTo>
                  <a:cubicBezTo>
                    <a:pt x="2455" y="0"/>
                    <a:pt x="2444" y="1"/>
                    <a:pt x="2433" y="3"/>
                  </a:cubicBezTo>
                  <a:cubicBezTo>
                    <a:pt x="1659" y="66"/>
                    <a:pt x="864" y="255"/>
                    <a:pt x="131" y="547"/>
                  </a:cubicBezTo>
                  <a:cubicBezTo>
                    <a:pt x="1" y="603"/>
                    <a:pt x="20" y="809"/>
                    <a:pt x="158" y="809"/>
                  </a:cubicBezTo>
                  <a:cubicBezTo>
                    <a:pt x="175" y="809"/>
                    <a:pt x="194" y="805"/>
                    <a:pt x="215" y="799"/>
                  </a:cubicBezTo>
                  <a:cubicBezTo>
                    <a:pt x="968" y="652"/>
                    <a:pt x="1742" y="485"/>
                    <a:pt x="2496" y="359"/>
                  </a:cubicBezTo>
                  <a:cubicBezTo>
                    <a:pt x="2694" y="339"/>
                    <a:pt x="2648" y="0"/>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3325687" y="2470157"/>
              <a:ext cx="361657" cy="138181"/>
            </a:xfrm>
            <a:custGeom>
              <a:avLst/>
              <a:gdLst/>
              <a:ahLst/>
              <a:cxnLst/>
              <a:rect l="l" t="t" r="r" b="b"/>
              <a:pathLst>
                <a:path w="3426" h="1309" extrusionOk="0">
                  <a:moveTo>
                    <a:pt x="3142" y="0"/>
                  </a:moveTo>
                  <a:cubicBezTo>
                    <a:pt x="3135" y="0"/>
                    <a:pt x="3127" y="1"/>
                    <a:pt x="3120" y="1"/>
                  </a:cubicBezTo>
                  <a:cubicBezTo>
                    <a:pt x="2115" y="211"/>
                    <a:pt x="1111" y="650"/>
                    <a:pt x="169" y="1006"/>
                  </a:cubicBezTo>
                  <a:cubicBezTo>
                    <a:pt x="0" y="1081"/>
                    <a:pt x="17" y="1308"/>
                    <a:pt x="158" y="1308"/>
                  </a:cubicBezTo>
                  <a:cubicBezTo>
                    <a:pt x="174" y="1308"/>
                    <a:pt x="192" y="1305"/>
                    <a:pt x="211" y="1299"/>
                  </a:cubicBezTo>
                  <a:cubicBezTo>
                    <a:pt x="1216" y="1006"/>
                    <a:pt x="2304" y="755"/>
                    <a:pt x="3245" y="315"/>
                  </a:cubicBezTo>
                  <a:cubicBezTo>
                    <a:pt x="3426" y="235"/>
                    <a:pt x="3317" y="0"/>
                    <a:pt x="3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5191065" y="1819687"/>
              <a:ext cx="98912" cy="321966"/>
            </a:xfrm>
            <a:custGeom>
              <a:avLst/>
              <a:gdLst/>
              <a:ahLst/>
              <a:cxnLst/>
              <a:rect l="l" t="t" r="r" b="b"/>
              <a:pathLst>
                <a:path w="937" h="3050" extrusionOk="0">
                  <a:moveTo>
                    <a:pt x="144" y="1"/>
                  </a:moveTo>
                  <a:cubicBezTo>
                    <a:pt x="69" y="1"/>
                    <a:pt x="0" y="37"/>
                    <a:pt x="11" y="117"/>
                  </a:cubicBezTo>
                  <a:cubicBezTo>
                    <a:pt x="116" y="1058"/>
                    <a:pt x="346" y="2000"/>
                    <a:pt x="535" y="2920"/>
                  </a:cubicBezTo>
                  <a:cubicBezTo>
                    <a:pt x="559" y="3010"/>
                    <a:pt x="629" y="3049"/>
                    <a:pt x="702" y="3049"/>
                  </a:cubicBezTo>
                  <a:cubicBezTo>
                    <a:pt x="815" y="3049"/>
                    <a:pt x="937" y="2956"/>
                    <a:pt x="911" y="2816"/>
                  </a:cubicBezTo>
                  <a:lnTo>
                    <a:pt x="932" y="2816"/>
                  </a:lnTo>
                  <a:cubicBezTo>
                    <a:pt x="744" y="1895"/>
                    <a:pt x="576" y="953"/>
                    <a:pt x="304" y="75"/>
                  </a:cubicBezTo>
                  <a:cubicBezTo>
                    <a:pt x="276" y="27"/>
                    <a:pt x="20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5333151" y="1807759"/>
              <a:ext cx="82233" cy="318060"/>
            </a:xfrm>
            <a:custGeom>
              <a:avLst/>
              <a:gdLst/>
              <a:ahLst/>
              <a:cxnLst/>
              <a:rect l="l" t="t" r="r" b="b"/>
              <a:pathLst>
                <a:path w="779" h="3013" extrusionOk="0">
                  <a:moveTo>
                    <a:pt x="218" y="1"/>
                  </a:moveTo>
                  <a:cubicBezTo>
                    <a:pt x="116" y="1"/>
                    <a:pt x="1" y="93"/>
                    <a:pt x="26" y="230"/>
                  </a:cubicBezTo>
                  <a:cubicBezTo>
                    <a:pt x="214" y="1066"/>
                    <a:pt x="318" y="1924"/>
                    <a:pt x="360" y="2782"/>
                  </a:cubicBezTo>
                  <a:lnTo>
                    <a:pt x="360" y="2824"/>
                  </a:lnTo>
                  <a:cubicBezTo>
                    <a:pt x="360" y="2950"/>
                    <a:pt x="465" y="3012"/>
                    <a:pt x="570" y="3012"/>
                  </a:cubicBezTo>
                  <a:cubicBezTo>
                    <a:pt x="674" y="3012"/>
                    <a:pt x="779" y="2950"/>
                    <a:pt x="779" y="2824"/>
                  </a:cubicBezTo>
                  <a:cubicBezTo>
                    <a:pt x="737" y="1924"/>
                    <a:pt x="570" y="1046"/>
                    <a:pt x="360" y="146"/>
                  </a:cubicBezTo>
                  <a:cubicBezTo>
                    <a:pt x="352" y="44"/>
                    <a:pt x="288"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5155385" y="2091825"/>
              <a:ext cx="383825" cy="93740"/>
            </a:xfrm>
            <a:custGeom>
              <a:avLst/>
              <a:gdLst/>
              <a:ahLst/>
              <a:cxnLst/>
              <a:rect l="l" t="t" r="r" b="b"/>
              <a:pathLst>
                <a:path w="3636" h="888" extrusionOk="0">
                  <a:moveTo>
                    <a:pt x="3336" y="1"/>
                  </a:moveTo>
                  <a:cubicBezTo>
                    <a:pt x="3318" y="1"/>
                    <a:pt x="3299" y="3"/>
                    <a:pt x="3279" y="8"/>
                  </a:cubicBezTo>
                  <a:cubicBezTo>
                    <a:pt x="2233" y="175"/>
                    <a:pt x="1186" y="384"/>
                    <a:pt x="161" y="635"/>
                  </a:cubicBezTo>
                  <a:cubicBezTo>
                    <a:pt x="0" y="655"/>
                    <a:pt x="52" y="888"/>
                    <a:pt x="223" y="888"/>
                  </a:cubicBezTo>
                  <a:cubicBezTo>
                    <a:pt x="230" y="888"/>
                    <a:pt x="237" y="887"/>
                    <a:pt x="245" y="886"/>
                  </a:cubicBezTo>
                  <a:cubicBezTo>
                    <a:pt x="1291" y="740"/>
                    <a:pt x="2337" y="572"/>
                    <a:pt x="3383" y="384"/>
                  </a:cubicBezTo>
                  <a:cubicBezTo>
                    <a:pt x="3636" y="345"/>
                    <a:pt x="3564" y="1"/>
                    <a:pt x="3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507554" y="3663214"/>
              <a:ext cx="59537" cy="324499"/>
            </a:xfrm>
            <a:custGeom>
              <a:avLst/>
              <a:gdLst/>
              <a:ahLst/>
              <a:cxnLst/>
              <a:rect l="l" t="t" r="r" b="b"/>
              <a:pathLst>
                <a:path w="564" h="3074" extrusionOk="0">
                  <a:moveTo>
                    <a:pt x="143" y="1"/>
                  </a:moveTo>
                  <a:cubicBezTo>
                    <a:pt x="69" y="1"/>
                    <a:pt x="0" y="43"/>
                    <a:pt x="0" y="145"/>
                  </a:cubicBezTo>
                  <a:cubicBezTo>
                    <a:pt x="21" y="1065"/>
                    <a:pt x="21" y="2007"/>
                    <a:pt x="84" y="2928"/>
                  </a:cubicBezTo>
                  <a:cubicBezTo>
                    <a:pt x="84" y="3011"/>
                    <a:pt x="126" y="3074"/>
                    <a:pt x="209" y="3074"/>
                  </a:cubicBezTo>
                  <a:lnTo>
                    <a:pt x="272" y="3074"/>
                  </a:lnTo>
                  <a:cubicBezTo>
                    <a:pt x="335" y="3074"/>
                    <a:pt x="398" y="3074"/>
                    <a:pt x="440" y="3011"/>
                  </a:cubicBezTo>
                  <a:cubicBezTo>
                    <a:pt x="440" y="2969"/>
                    <a:pt x="481" y="2969"/>
                    <a:pt x="481" y="2948"/>
                  </a:cubicBezTo>
                  <a:cubicBezTo>
                    <a:pt x="506" y="2887"/>
                    <a:pt x="487" y="2825"/>
                    <a:pt x="446" y="2784"/>
                  </a:cubicBezTo>
                  <a:lnTo>
                    <a:pt x="446" y="2784"/>
                  </a:lnTo>
                  <a:cubicBezTo>
                    <a:pt x="563" y="1942"/>
                    <a:pt x="393" y="968"/>
                    <a:pt x="314" y="124"/>
                  </a:cubicBezTo>
                  <a:cubicBezTo>
                    <a:pt x="303" y="48"/>
                    <a:pt x="220"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649745" y="3646113"/>
              <a:ext cx="83183" cy="308559"/>
            </a:xfrm>
            <a:custGeom>
              <a:avLst/>
              <a:gdLst/>
              <a:ahLst/>
              <a:cxnLst/>
              <a:rect l="l" t="t" r="r" b="b"/>
              <a:pathLst>
                <a:path w="788" h="2923" extrusionOk="0">
                  <a:moveTo>
                    <a:pt x="174" y="0"/>
                  </a:moveTo>
                  <a:cubicBezTo>
                    <a:pt x="86" y="0"/>
                    <a:pt x="1" y="68"/>
                    <a:pt x="13" y="181"/>
                  </a:cubicBezTo>
                  <a:cubicBezTo>
                    <a:pt x="139" y="1039"/>
                    <a:pt x="306" y="1876"/>
                    <a:pt x="390" y="2755"/>
                  </a:cubicBezTo>
                  <a:cubicBezTo>
                    <a:pt x="397" y="2752"/>
                    <a:pt x="405" y="2750"/>
                    <a:pt x="412" y="2748"/>
                  </a:cubicBezTo>
                  <a:lnTo>
                    <a:pt x="412" y="2748"/>
                  </a:lnTo>
                  <a:cubicBezTo>
                    <a:pt x="429" y="2864"/>
                    <a:pt x="524" y="2922"/>
                    <a:pt x="612" y="2922"/>
                  </a:cubicBezTo>
                  <a:cubicBezTo>
                    <a:pt x="704" y="2922"/>
                    <a:pt x="787" y="2859"/>
                    <a:pt x="766" y="2734"/>
                  </a:cubicBezTo>
                  <a:cubicBezTo>
                    <a:pt x="683" y="1855"/>
                    <a:pt x="557" y="976"/>
                    <a:pt x="327" y="97"/>
                  </a:cubicBezTo>
                  <a:cubicBezTo>
                    <a:pt x="294" y="30"/>
                    <a:pt x="233" y="0"/>
                    <a:pt x="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a:off x="4792465" y="3603677"/>
              <a:ext cx="108307" cy="348990"/>
            </a:xfrm>
            <a:custGeom>
              <a:avLst/>
              <a:gdLst/>
              <a:ahLst/>
              <a:cxnLst/>
              <a:rect l="l" t="t" r="r" b="b"/>
              <a:pathLst>
                <a:path w="1026" h="3306" extrusionOk="0">
                  <a:moveTo>
                    <a:pt x="152" y="0"/>
                  </a:moveTo>
                  <a:cubicBezTo>
                    <a:pt x="75" y="0"/>
                    <a:pt x="0" y="48"/>
                    <a:pt x="0" y="144"/>
                  </a:cubicBezTo>
                  <a:cubicBezTo>
                    <a:pt x="42" y="646"/>
                    <a:pt x="126" y="1127"/>
                    <a:pt x="210" y="1629"/>
                  </a:cubicBezTo>
                  <a:cubicBezTo>
                    <a:pt x="251" y="1901"/>
                    <a:pt x="293" y="2152"/>
                    <a:pt x="335" y="2424"/>
                  </a:cubicBezTo>
                  <a:cubicBezTo>
                    <a:pt x="353" y="2568"/>
                    <a:pt x="463" y="2849"/>
                    <a:pt x="455" y="3019"/>
                  </a:cubicBezTo>
                  <a:lnTo>
                    <a:pt x="455" y="3019"/>
                  </a:lnTo>
                  <a:cubicBezTo>
                    <a:pt x="402" y="3098"/>
                    <a:pt x="417" y="3193"/>
                    <a:pt x="502" y="3261"/>
                  </a:cubicBezTo>
                  <a:cubicBezTo>
                    <a:pt x="523" y="3261"/>
                    <a:pt x="523" y="3282"/>
                    <a:pt x="544" y="3282"/>
                  </a:cubicBezTo>
                  <a:cubicBezTo>
                    <a:pt x="576" y="3298"/>
                    <a:pt x="608" y="3305"/>
                    <a:pt x="638" y="3305"/>
                  </a:cubicBezTo>
                  <a:cubicBezTo>
                    <a:pt x="686" y="3305"/>
                    <a:pt x="728" y="3287"/>
                    <a:pt x="754" y="3261"/>
                  </a:cubicBezTo>
                  <a:cubicBezTo>
                    <a:pt x="1026" y="3052"/>
                    <a:pt x="754" y="2445"/>
                    <a:pt x="712" y="2173"/>
                  </a:cubicBezTo>
                  <a:cubicBezTo>
                    <a:pt x="565" y="1483"/>
                    <a:pt x="440" y="771"/>
                    <a:pt x="293" y="81"/>
                  </a:cubicBezTo>
                  <a:cubicBezTo>
                    <a:pt x="266" y="27"/>
                    <a:pt x="209"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4386897" y="3598821"/>
              <a:ext cx="513878" cy="119602"/>
            </a:xfrm>
            <a:custGeom>
              <a:avLst/>
              <a:gdLst/>
              <a:ahLst/>
              <a:cxnLst/>
              <a:rect l="l" t="t" r="r" b="b"/>
              <a:pathLst>
                <a:path w="4868" h="1133" extrusionOk="0">
                  <a:moveTo>
                    <a:pt x="4578" y="1"/>
                  </a:moveTo>
                  <a:cubicBezTo>
                    <a:pt x="3139" y="1"/>
                    <a:pt x="1530" y="430"/>
                    <a:pt x="181" y="859"/>
                  </a:cubicBezTo>
                  <a:cubicBezTo>
                    <a:pt x="0" y="919"/>
                    <a:pt x="69" y="1133"/>
                    <a:pt x="204" y="1133"/>
                  </a:cubicBezTo>
                  <a:cubicBezTo>
                    <a:pt x="210" y="1133"/>
                    <a:pt x="216" y="1132"/>
                    <a:pt x="223" y="1131"/>
                  </a:cubicBezTo>
                  <a:cubicBezTo>
                    <a:pt x="1687" y="817"/>
                    <a:pt x="3256" y="650"/>
                    <a:pt x="4700" y="294"/>
                  </a:cubicBezTo>
                  <a:cubicBezTo>
                    <a:pt x="4868" y="232"/>
                    <a:pt x="4826" y="1"/>
                    <a:pt x="4679" y="1"/>
                  </a:cubicBezTo>
                  <a:cubicBezTo>
                    <a:pt x="4646" y="1"/>
                    <a:pt x="4612" y="1"/>
                    <a:pt x="4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4406954" y="3900200"/>
              <a:ext cx="588828" cy="127836"/>
            </a:xfrm>
            <a:custGeom>
              <a:avLst/>
              <a:gdLst/>
              <a:ahLst/>
              <a:cxnLst/>
              <a:rect l="l" t="t" r="r" b="b"/>
              <a:pathLst>
                <a:path w="5578" h="1211" extrusionOk="0">
                  <a:moveTo>
                    <a:pt x="4294" y="1"/>
                  </a:moveTo>
                  <a:cubicBezTo>
                    <a:pt x="2868" y="1"/>
                    <a:pt x="1355" y="421"/>
                    <a:pt x="116" y="934"/>
                  </a:cubicBezTo>
                  <a:cubicBezTo>
                    <a:pt x="1" y="1010"/>
                    <a:pt x="62" y="1211"/>
                    <a:pt x="186" y="1211"/>
                  </a:cubicBezTo>
                  <a:cubicBezTo>
                    <a:pt x="197" y="1211"/>
                    <a:pt x="209" y="1209"/>
                    <a:pt x="221" y="1206"/>
                  </a:cubicBezTo>
                  <a:cubicBezTo>
                    <a:pt x="1016" y="975"/>
                    <a:pt x="1790" y="724"/>
                    <a:pt x="2585" y="599"/>
                  </a:cubicBezTo>
                  <a:cubicBezTo>
                    <a:pt x="3485" y="452"/>
                    <a:pt x="4406" y="494"/>
                    <a:pt x="5347" y="390"/>
                  </a:cubicBezTo>
                  <a:cubicBezTo>
                    <a:pt x="5515" y="369"/>
                    <a:pt x="5577" y="138"/>
                    <a:pt x="5410" y="97"/>
                  </a:cubicBezTo>
                  <a:cubicBezTo>
                    <a:pt x="5049" y="31"/>
                    <a:pt x="4675" y="1"/>
                    <a:pt x="4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2"/>
          <p:cNvGrpSpPr/>
          <p:nvPr/>
        </p:nvGrpSpPr>
        <p:grpSpPr>
          <a:xfrm rot="836713">
            <a:off x="-358703" y="3832439"/>
            <a:ext cx="2734540" cy="2432494"/>
            <a:chOff x="6906866" y="2960327"/>
            <a:chExt cx="1261500" cy="1463700"/>
          </a:xfrm>
        </p:grpSpPr>
        <p:sp>
          <p:nvSpPr>
            <p:cNvPr id="358" name="Google Shape;358;p42"/>
            <p:cNvSpPr/>
            <p:nvPr/>
          </p:nvSpPr>
          <p:spPr>
            <a:xfrm>
              <a:off x="6906866" y="2960327"/>
              <a:ext cx="1261500" cy="1463700"/>
            </a:xfrm>
            <a:prstGeom prst="foldedCorner">
              <a:avLst>
                <a:gd name="adj" fmla="val 16667"/>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0" name="Google Shape;360;p42"/>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1" name="Google Shape;361;p42"/>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2" name="Google Shape;362;p42"/>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grpSp>
        <p:nvGrpSpPr>
          <p:cNvPr id="364" name="Google Shape;364;p42"/>
          <p:cNvGrpSpPr/>
          <p:nvPr/>
        </p:nvGrpSpPr>
        <p:grpSpPr>
          <a:xfrm rot="4148054">
            <a:off x="2861673" y="3506078"/>
            <a:ext cx="344127" cy="1456212"/>
            <a:chOff x="5399375" y="3221675"/>
            <a:chExt cx="169625" cy="717775"/>
          </a:xfrm>
        </p:grpSpPr>
        <p:sp>
          <p:nvSpPr>
            <p:cNvPr id="365" name="Google Shape;365;p42"/>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feld 1">
            <a:extLst>
              <a:ext uri="{FF2B5EF4-FFF2-40B4-BE49-F238E27FC236}">
                <a16:creationId xmlns:a16="http://schemas.microsoft.com/office/drawing/2014/main" id="{D8A917C4-5539-A1BE-E351-A93DAE606DB7}"/>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8AC2C484-D3D7-C466-971E-D46482F0A3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155085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4"/>
        <p:cNvGrpSpPr/>
        <p:nvPr/>
      </p:nvGrpSpPr>
      <p:grpSpPr>
        <a:xfrm>
          <a:off x="0" y="0"/>
          <a:ext cx="0" cy="0"/>
          <a:chOff x="0" y="0"/>
          <a:chExt cx="0" cy="0"/>
        </a:xfrm>
      </p:grpSpPr>
      <p:sp>
        <p:nvSpPr>
          <p:cNvPr id="305" name="Google Shape;305;p42"/>
          <p:cNvSpPr/>
          <p:nvPr/>
        </p:nvSpPr>
        <p:spPr>
          <a:xfrm>
            <a:off x="713275" y="1958000"/>
            <a:ext cx="2437200" cy="1313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5716587" y="3040154"/>
            <a:ext cx="2765214" cy="1591624"/>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6058049" y="1017725"/>
            <a:ext cx="2437200" cy="1884217"/>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Unsere Lernzettel</a:t>
            </a:r>
            <a:endParaRPr/>
          </a:p>
        </p:txBody>
      </p:sp>
      <p:sp>
        <p:nvSpPr>
          <p:cNvPr id="309" name="Google Shape;309;p42"/>
          <p:cNvSpPr txBox="1">
            <a:spLocks noGrp="1"/>
          </p:cNvSpPr>
          <p:nvPr>
            <p:ph type="subTitle" idx="1"/>
          </p:nvPr>
        </p:nvSpPr>
        <p:spPr>
          <a:xfrm>
            <a:off x="773765" y="2028497"/>
            <a:ext cx="2326200" cy="24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a:t>Organisation</a:t>
            </a:r>
            <a:endParaRPr/>
          </a:p>
        </p:txBody>
      </p:sp>
      <p:sp>
        <p:nvSpPr>
          <p:cNvPr id="310" name="Google Shape;310;p42"/>
          <p:cNvSpPr txBox="1">
            <a:spLocks noGrp="1"/>
          </p:cNvSpPr>
          <p:nvPr>
            <p:ph type="subTitle" idx="2"/>
          </p:nvPr>
        </p:nvSpPr>
        <p:spPr>
          <a:xfrm>
            <a:off x="648386" y="2391878"/>
            <a:ext cx="2437200" cy="67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a:t>Der Informationsfluss wurde mit Kombination aus WhatsApp und GitHub </a:t>
            </a:r>
            <a:r>
              <a:rPr lang="de-DE" err="1"/>
              <a:t>Issues</a:t>
            </a:r>
            <a:r>
              <a:rPr lang="de-DE"/>
              <a:t>  sichergestellt</a:t>
            </a:r>
          </a:p>
        </p:txBody>
      </p:sp>
      <p:sp>
        <p:nvSpPr>
          <p:cNvPr id="311" name="Google Shape;311;p42"/>
          <p:cNvSpPr txBox="1">
            <a:spLocks noGrp="1"/>
          </p:cNvSpPr>
          <p:nvPr>
            <p:ph type="subTitle" idx="3"/>
          </p:nvPr>
        </p:nvSpPr>
        <p:spPr>
          <a:xfrm>
            <a:off x="5815435" y="3036657"/>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Style Konflikte</a:t>
            </a:r>
            <a:endParaRPr/>
          </a:p>
        </p:txBody>
      </p:sp>
      <p:sp>
        <p:nvSpPr>
          <p:cNvPr id="312" name="Google Shape;312;p42"/>
          <p:cNvSpPr txBox="1">
            <a:spLocks noGrp="1"/>
          </p:cNvSpPr>
          <p:nvPr>
            <p:ph type="subTitle" idx="4"/>
          </p:nvPr>
        </p:nvSpPr>
        <p:spPr>
          <a:xfrm>
            <a:off x="5683728" y="3208558"/>
            <a:ext cx="2843240" cy="14820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a:t>Zusammenarbeit zwischen Design- und Entwicklungs-Teams, die alles aus JavaFX herausholen, um eine konsistente und angenehme Benutzererfahrung sicherzustellen</a:t>
            </a:r>
            <a:endParaRPr lang="en-US"/>
          </a:p>
        </p:txBody>
      </p:sp>
      <p:sp>
        <p:nvSpPr>
          <p:cNvPr id="313" name="Google Shape;313;p42"/>
          <p:cNvSpPr txBox="1">
            <a:spLocks noGrp="1"/>
          </p:cNvSpPr>
          <p:nvPr>
            <p:ph type="subTitle" idx="5"/>
          </p:nvPr>
        </p:nvSpPr>
        <p:spPr>
          <a:xfrm>
            <a:off x="6104138" y="1042066"/>
            <a:ext cx="2326200" cy="2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t>Architektur</a:t>
            </a:r>
            <a:endParaRPr/>
          </a:p>
        </p:txBody>
      </p:sp>
      <p:sp>
        <p:nvSpPr>
          <p:cNvPr id="314" name="Google Shape;314;p42"/>
          <p:cNvSpPr txBox="1">
            <a:spLocks noGrp="1"/>
          </p:cNvSpPr>
          <p:nvPr>
            <p:ph type="subTitle" idx="6"/>
          </p:nvPr>
        </p:nvSpPr>
        <p:spPr>
          <a:xfrm>
            <a:off x="6121221" y="1689411"/>
            <a:ext cx="2326200" cy="67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a:t>Eine auf bewährten Prinzipien basierende Softwarearchitektur, konnten wir verhindern während des Projekts Architekturänderungen vornehmen zu müssen</a:t>
            </a:r>
            <a:endParaRPr lang="en-US"/>
          </a:p>
        </p:txBody>
      </p:sp>
      <p:grpSp>
        <p:nvGrpSpPr>
          <p:cNvPr id="357" name="Google Shape;357;p42"/>
          <p:cNvGrpSpPr/>
          <p:nvPr/>
        </p:nvGrpSpPr>
        <p:grpSpPr>
          <a:xfrm rot="836713">
            <a:off x="-358703" y="3832439"/>
            <a:ext cx="2734540" cy="2432494"/>
            <a:chOff x="6906866" y="2960327"/>
            <a:chExt cx="1261500" cy="1463700"/>
          </a:xfrm>
        </p:grpSpPr>
        <p:sp>
          <p:nvSpPr>
            <p:cNvPr id="358" name="Google Shape;358;p42"/>
            <p:cNvSpPr/>
            <p:nvPr/>
          </p:nvSpPr>
          <p:spPr>
            <a:xfrm>
              <a:off x="6906866" y="2960327"/>
              <a:ext cx="1261500" cy="1463700"/>
            </a:xfrm>
            <a:prstGeom prst="foldedCorner">
              <a:avLst>
                <a:gd name="adj" fmla="val 16667"/>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0" name="Google Shape;360;p42"/>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1" name="Google Shape;361;p42"/>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62" name="Google Shape;362;p42"/>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grpSp>
        <p:nvGrpSpPr>
          <p:cNvPr id="364" name="Google Shape;364;p42"/>
          <p:cNvGrpSpPr/>
          <p:nvPr/>
        </p:nvGrpSpPr>
        <p:grpSpPr>
          <a:xfrm rot="4148054">
            <a:off x="2861673" y="3506078"/>
            <a:ext cx="344127" cy="1456212"/>
            <a:chOff x="5399375" y="3221675"/>
            <a:chExt cx="169625" cy="717775"/>
          </a:xfrm>
        </p:grpSpPr>
        <p:sp>
          <p:nvSpPr>
            <p:cNvPr id="365" name="Google Shape;365;p42"/>
            <p:cNvSpPr/>
            <p:nvPr/>
          </p:nvSpPr>
          <p:spPr>
            <a:xfrm>
              <a:off x="5399375" y="3222675"/>
              <a:ext cx="169625" cy="716775"/>
            </a:xfrm>
            <a:custGeom>
              <a:avLst/>
              <a:gdLst/>
              <a:ahLst/>
              <a:cxnLst/>
              <a:rect l="l" t="t" r="r" b="b"/>
              <a:pathLst>
                <a:path w="6785" h="28671" extrusionOk="0">
                  <a:moveTo>
                    <a:pt x="3479" y="14394"/>
                  </a:moveTo>
                  <a:cubicBezTo>
                    <a:pt x="4252" y="14394"/>
                    <a:pt x="5097" y="14977"/>
                    <a:pt x="5531" y="15606"/>
                  </a:cubicBezTo>
                  <a:lnTo>
                    <a:pt x="5531" y="15606"/>
                  </a:lnTo>
                  <a:cubicBezTo>
                    <a:pt x="5180" y="16289"/>
                    <a:pt x="4412" y="17213"/>
                    <a:pt x="3557" y="17213"/>
                  </a:cubicBezTo>
                  <a:cubicBezTo>
                    <a:pt x="3365" y="17213"/>
                    <a:pt x="3169" y="17167"/>
                    <a:pt x="2973" y="17061"/>
                  </a:cubicBezTo>
                  <a:cubicBezTo>
                    <a:pt x="1885" y="16517"/>
                    <a:pt x="1738" y="14571"/>
                    <a:pt x="3307" y="14404"/>
                  </a:cubicBezTo>
                  <a:cubicBezTo>
                    <a:pt x="3364" y="14397"/>
                    <a:pt x="3421" y="14394"/>
                    <a:pt x="3479" y="14394"/>
                  </a:cubicBezTo>
                  <a:close/>
                  <a:moveTo>
                    <a:pt x="512" y="0"/>
                  </a:moveTo>
                  <a:cubicBezTo>
                    <a:pt x="316" y="0"/>
                    <a:pt x="140" y="272"/>
                    <a:pt x="315" y="448"/>
                  </a:cubicBezTo>
                  <a:cubicBezTo>
                    <a:pt x="2470" y="2749"/>
                    <a:pt x="4542" y="5239"/>
                    <a:pt x="5588" y="8252"/>
                  </a:cubicBezTo>
                  <a:cubicBezTo>
                    <a:pt x="6111" y="9738"/>
                    <a:pt x="6362" y="11328"/>
                    <a:pt x="6237" y="12897"/>
                  </a:cubicBezTo>
                  <a:cubicBezTo>
                    <a:pt x="6167" y="13642"/>
                    <a:pt x="6026" y="14430"/>
                    <a:pt x="5742" y="15142"/>
                  </a:cubicBezTo>
                  <a:lnTo>
                    <a:pt x="5742" y="15142"/>
                  </a:lnTo>
                  <a:cubicBezTo>
                    <a:pt x="5172" y="14428"/>
                    <a:pt x="4270" y="13903"/>
                    <a:pt x="3347" y="13903"/>
                  </a:cubicBezTo>
                  <a:cubicBezTo>
                    <a:pt x="3201" y="13903"/>
                    <a:pt x="3055" y="13916"/>
                    <a:pt x="2910" y="13943"/>
                  </a:cubicBezTo>
                  <a:cubicBezTo>
                    <a:pt x="880" y="14341"/>
                    <a:pt x="1445" y="17479"/>
                    <a:pt x="3328" y="17689"/>
                  </a:cubicBezTo>
                  <a:cubicBezTo>
                    <a:pt x="3427" y="17699"/>
                    <a:pt x="3522" y="17704"/>
                    <a:pt x="3615" y="17704"/>
                  </a:cubicBezTo>
                  <a:cubicBezTo>
                    <a:pt x="4655" y="17704"/>
                    <a:pt x="5368" y="17077"/>
                    <a:pt x="5844" y="16182"/>
                  </a:cubicBezTo>
                  <a:lnTo>
                    <a:pt x="5844" y="16182"/>
                  </a:lnTo>
                  <a:cubicBezTo>
                    <a:pt x="6456" y="17625"/>
                    <a:pt x="5975" y="19399"/>
                    <a:pt x="5442" y="20827"/>
                  </a:cubicBezTo>
                  <a:cubicBezTo>
                    <a:pt x="4374" y="23777"/>
                    <a:pt x="2512" y="26372"/>
                    <a:pt x="148" y="28422"/>
                  </a:cubicBezTo>
                  <a:cubicBezTo>
                    <a:pt x="0" y="28521"/>
                    <a:pt x="110" y="28670"/>
                    <a:pt x="244" y="28670"/>
                  </a:cubicBezTo>
                  <a:cubicBezTo>
                    <a:pt x="282" y="28670"/>
                    <a:pt x="321" y="28659"/>
                    <a:pt x="357" y="28632"/>
                  </a:cubicBezTo>
                  <a:cubicBezTo>
                    <a:pt x="3140" y="26351"/>
                    <a:pt x="5337" y="23212"/>
                    <a:pt x="6258" y="19697"/>
                  </a:cubicBezTo>
                  <a:cubicBezTo>
                    <a:pt x="6613" y="18424"/>
                    <a:pt x="6751" y="16882"/>
                    <a:pt x="6086" y="15657"/>
                  </a:cubicBezTo>
                  <a:lnTo>
                    <a:pt x="6086" y="15657"/>
                  </a:lnTo>
                  <a:cubicBezTo>
                    <a:pt x="6729" y="14047"/>
                    <a:pt x="6785" y="11892"/>
                    <a:pt x="6655" y="10763"/>
                  </a:cubicBezTo>
                  <a:cubicBezTo>
                    <a:pt x="6153" y="6557"/>
                    <a:pt x="3496" y="3105"/>
                    <a:pt x="692" y="92"/>
                  </a:cubicBezTo>
                  <a:cubicBezTo>
                    <a:pt x="637" y="27"/>
                    <a:pt x="574"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5406725" y="3221675"/>
              <a:ext cx="17800" cy="94550"/>
            </a:xfrm>
            <a:custGeom>
              <a:avLst/>
              <a:gdLst/>
              <a:ahLst/>
              <a:cxnLst/>
              <a:rect l="l" t="t" r="r" b="b"/>
              <a:pathLst>
                <a:path w="712" h="3782" extrusionOk="0">
                  <a:moveTo>
                    <a:pt x="285" y="1"/>
                  </a:moveTo>
                  <a:cubicBezTo>
                    <a:pt x="192" y="1"/>
                    <a:pt x="105" y="64"/>
                    <a:pt x="105" y="195"/>
                  </a:cubicBezTo>
                  <a:cubicBezTo>
                    <a:pt x="168" y="1345"/>
                    <a:pt x="0" y="2454"/>
                    <a:pt x="63" y="3605"/>
                  </a:cubicBezTo>
                  <a:cubicBezTo>
                    <a:pt x="63" y="3715"/>
                    <a:pt x="155" y="3782"/>
                    <a:pt x="244" y="3782"/>
                  </a:cubicBezTo>
                  <a:cubicBezTo>
                    <a:pt x="309" y="3782"/>
                    <a:pt x="372" y="3747"/>
                    <a:pt x="398" y="3668"/>
                  </a:cubicBezTo>
                  <a:cubicBezTo>
                    <a:pt x="712" y="2559"/>
                    <a:pt x="628" y="1304"/>
                    <a:pt x="503" y="216"/>
                  </a:cubicBezTo>
                  <a:cubicBezTo>
                    <a:pt x="492" y="74"/>
                    <a:pt x="385"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5408300" y="3226850"/>
              <a:ext cx="85875" cy="31050"/>
            </a:xfrm>
            <a:custGeom>
              <a:avLst/>
              <a:gdLst/>
              <a:ahLst/>
              <a:cxnLst/>
              <a:rect l="l" t="t" r="r" b="b"/>
              <a:pathLst>
                <a:path w="3435" h="1242" extrusionOk="0">
                  <a:moveTo>
                    <a:pt x="724" y="1"/>
                  </a:moveTo>
                  <a:cubicBezTo>
                    <a:pt x="565" y="1"/>
                    <a:pt x="407" y="10"/>
                    <a:pt x="251" y="29"/>
                  </a:cubicBezTo>
                  <a:cubicBezTo>
                    <a:pt x="21" y="92"/>
                    <a:pt x="0" y="427"/>
                    <a:pt x="251" y="427"/>
                  </a:cubicBezTo>
                  <a:cubicBezTo>
                    <a:pt x="1297" y="427"/>
                    <a:pt x="2134" y="678"/>
                    <a:pt x="2992" y="1201"/>
                  </a:cubicBezTo>
                  <a:cubicBezTo>
                    <a:pt x="3038" y="1229"/>
                    <a:pt x="3082" y="1242"/>
                    <a:pt x="3123" y="1242"/>
                  </a:cubicBezTo>
                  <a:cubicBezTo>
                    <a:pt x="3322" y="1242"/>
                    <a:pt x="3435" y="946"/>
                    <a:pt x="3243" y="825"/>
                  </a:cubicBezTo>
                  <a:cubicBezTo>
                    <a:pt x="2516" y="292"/>
                    <a:pt x="1608"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E6FC3DCA-2E35-3545-15EF-8997B2A20E12}"/>
              </a:ext>
            </a:extLst>
          </p:cNvPr>
          <p:cNvGrpSpPr/>
          <p:nvPr/>
        </p:nvGrpSpPr>
        <p:grpSpPr>
          <a:xfrm>
            <a:off x="3243697" y="1591879"/>
            <a:ext cx="2620912" cy="2395742"/>
            <a:chOff x="3243697" y="1591879"/>
            <a:chExt cx="2620912" cy="2395742"/>
          </a:xfrm>
        </p:grpSpPr>
        <p:sp>
          <p:nvSpPr>
            <p:cNvPr id="316" name="Google Shape;316;p42"/>
            <p:cNvSpPr/>
            <p:nvPr/>
          </p:nvSpPr>
          <p:spPr>
            <a:xfrm>
              <a:off x="3243697" y="1845229"/>
              <a:ext cx="1636538" cy="1417975"/>
            </a:xfrm>
            <a:custGeom>
              <a:avLst/>
              <a:gdLst/>
              <a:ahLst/>
              <a:cxnLst/>
              <a:rect l="l" t="t" r="r" b="b"/>
              <a:pathLst>
                <a:path w="21310" h="18464" extrusionOk="0">
                  <a:moveTo>
                    <a:pt x="11613" y="433"/>
                  </a:moveTo>
                  <a:cubicBezTo>
                    <a:pt x="16187" y="433"/>
                    <a:pt x="18739" y="4331"/>
                    <a:pt x="19851" y="8299"/>
                  </a:cubicBezTo>
                  <a:lnTo>
                    <a:pt x="19851" y="8299"/>
                  </a:lnTo>
                  <a:cubicBezTo>
                    <a:pt x="19853" y="8306"/>
                    <a:pt x="19855" y="8313"/>
                    <a:pt x="19857" y="8321"/>
                  </a:cubicBezTo>
                  <a:cubicBezTo>
                    <a:pt x="20799" y="12233"/>
                    <a:pt x="18853" y="15414"/>
                    <a:pt x="15254" y="16962"/>
                  </a:cubicBezTo>
                  <a:cubicBezTo>
                    <a:pt x="13627" y="17651"/>
                    <a:pt x="11761" y="18069"/>
                    <a:pt x="9918" y="18069"/>
                  </a:cubicBezTo>
                  <a:cubicBezTo>
                    <a:pt x="8063" y="18069"/>
                    <a:pt x="6230" y="17645"/>
                    <a:pt x="4688" y="16648"/>
                  </a:cubicBezTo>
                  <a:cubicBezTo>
                    <a:pt x="1382" y="14535"/>
                    <a:pt x="294" y="10099"/>
                    <a:pt x="1947" y="6605"/>
                  </a:cubicBezTo>
                  <a:cubicBezTo>
                    <a:pt x="3642" y="3006"/>
                    <a:pt x="7638" y="433"/>
                    <a:pt x="11613" y="433"/>
                  </a:cubicBezTo>
                  <a:close/>
                  <a:moveTo>
                    <a:pt x="11530" y="0"/>
                  </a:moveTo>
                  <a:cubicBezTo>
                    <a:pt x="7778" y="0"/>
                    <a:pt x="4020" y="2308"/>
                    <a:pt x="2072" y="5454"/>
                  </a:cubicBezTo>
                  <a:cubicBezTo>
                    <a:pt x="1" y="8823"/>
                    <a:pt x="336" y="13384"/>
                    <a:pt x="3328" y="16125"/>
                  </a:cubicBezTo>
                  <a:cubicBezTo>
                    <a:pt x="5129" y="17786"/>
                    <a:pt x="7515" y="18464"/>
                    <a:pt x="9924" y="18464"/>
                  </a:cubicBezTo>
                  <a:cubicBezTo>
                    <a:pt x="11461" y="18464"/>
                    <a:pt x="13007" y="18188"/>
                    <a:pt x="14417" y="17715"/>
                  </a:cubicBezTo>
                  <a:cubicBezTo>
                    <a:pt x="18680" y="16322"/>
                    <a:pt x="21310" y="12822"/>
                    <a:pt x="20275" y="8302"/>
                  </a:cubicBezTo>
                  <a:lnTo>
                    <a:pt x="20275" y="8302"/>
                  </a:lnTo>
                  <a:cubicBezTo>
                    <a:pt x="20280" y="8276"/>
                    <a:pt x="20281" y="8247"/>
                    <a:pt x="20276" y="8216"/>
                  </a:cubicBezTo>
                  <a:cubicBezTo>
                    <a:pt x="19251" y="4513"/>
                    <a:pt x="16970" y="725"/>
                    <a:pt x="12848" y="98"/>
                  </a:cubicBezTo>
                  <a:cubicBezTo>
                    <a:pt x="12411" y="32"/>
                    <a:pt x="11971" y="0"/>
                    <a:pt x="1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3955597" y="2565807"/>
              <a:ext cx="1692063" cy="1421814"/>
            </a:xfrm>
            <a:custGeom>
              <a:avLst/>
              <a:gdLst/>
              <a:ahLst/>
              <a:cxnLst/>
              <a:rect l="l" t="t" r="r" b="b"/>
              <a:pathLst>
                <a:path w="22033" h="18514" extrusionOk="0">
                  <a:moveTo>
                    <a:pt x="12157" y="402"/>
                  </a:moveTo>
                  <a:cubicBezTo>
                    <a:pt x="16692" y="444"/>
                    <a:pt x="19370" y="4265"/>
                    <a:pt x="20502" y="8278"/>
                  </a:cubicBezTo>
                  <a:lnTo>
                    <a:pt x="20502" y="8278"/>
                  </a:lnTo>
                  <a:cubicBezTo>
                    <a:pt x="20503" y="8282"/>
                    <a:pt x="20504" y="8286"/>
                    <a:pt x="20505" y="8291"/>
                  </a:cubicBezTo>
                  <a:cubicBezTo>
                    <a:pt x="22017" y="14479"/>
                    <a:pt x="15934" y="18101"/>
                    <a:pt x="10242" y="18101"/>
                  </a:cubicBezTo>
                  <a:cubicBezTo>
                    <a:pt x="8294" y="18101"/>
                    <a:pt x="6391" y="17677"/>
                    <a:pt x="4854" y="16786"/>
                  </a:cubicBezTo>
                  <a:cubicBezTo>
                    <a:pt x="1297" y="14693"/>
                    <a:pt x="146" y="10111"/>
                    <a:pt x="2030" y="6512"/>
                  </a:cubicBezTo>
                  <a:cubicBezTo>
                    <a:pt x="3913" y="2892"/>
                    <a:pt x="8097" y="402"/>
                    <a:pt x="12157" y="402"/>
                  </a:cubicBezTo>
                  <a:close/>
                  <a:moveTo>
                    <a:pt x="12005" y="1"/>
                  </a:moveTo>
                  <a:cubicBezTo>
                    <a:pt x="8184" y="1"/>
                    <a:pt x="4320" y="2270"/>
                    <a:pt x="2239" y="5382"/>
                  </a:cubicBezTo>
                  <a:cubicBezTo>
                    <a:pt x="0" y="8751"/>
                    <a:pt x="251" y="13438"/>
                    <a:pt x="3369" y="16200"/>
                  </a:cubicBezTo>
                  <a:cubicBezTo>
                    <a:pt x="5214" y="17848"/>
                    <a:pt x="7645" y="18513"/>
                    <a:pt x="10105" y="18513"/>
                  </a:cubicBezTo>
                  <a:cubicBezTo>
                    <a:pt x="11829" y="18513"/>
                    <a:pt x="13567" y="18187"/>
                    <a:pt x="15128" y="17643"/>
                  </a:cubicBezTo>
                  <a:cubicBezTo>
                    <a:pt x="19354" y="16179"/>
                    <a:pt x="22033" y="12726"/>
                    <a:pt x="20945" y="8207"/>
                  </a:cubicBezTo>
                  <a:cubicBezTo>
                    <a:pt x="20935" y="8181"/>
                    <a:pt x="20924" y="8159"/>
                    <a:pt x="20911" y="8139"/>
                  </a:cubicBezTo>
                  <a:lnTo>
                    <a:pt x="20911" y="8139"/>
                  </a:lnTo>
                  <a:cubicBezTo>
                    <a:pt x="19879" y="4452"/>
                    <a:pt x="17601" y="818"/>
                    <a:pt x="13559" y="130"/>
                  </a:cubicBezTo>
                  <a:cubicBezTo>
                    <a:pt x="13044" y="43"/>
                    <a:pt x="12525" y="1"/>
                    <a:pt x="12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4054049" y="1591879"/>
              <a:ext cx="1810560" cy="1482023"/>
            </a:xfrm>
            <a:custGeom>
              <a:avLst/>
              <a:gdLst/>
              <a:ahLst/>
              <a:cxnLst/>
              <a:rect l="l" t="t" r="r" b="b"/>
              <a:pathLst>
                <a:path w="23576" h="19298" extrusionOk="0">
                  <a:moveTo>
                    <a:pt x="15954" y="433"/>
                  </a:moveTo>
                  <a:cubicBezTo>
                    <a:pt x="16103" y="433"/>
                    <a:pt x="16252" y="437"/>
                    <a:pt x="16398" y="447"/>
                  </a:cubicBezTo>
                  <a:cubicBezTo>
                    <a:pt x="20081" y="698"/>
                    <a:pt x="22843" y="3732"/>
                    <a:pt x="22906" y="7393"/>
                  </a:cubicBezTo>
                  <a:cubicBezTo>
                    <a:pt x="22948" y="10866"/>
                    <a:pt x="21106" y="14382"/>
                    <a:pt x="18491" y="16600"/>
                  </a:cubicBezTo>
                  <a:cubicBezTo>
                    <a:pt x="16861" y="17986"/>
                    <a:pt x="14912" y="18919"/>
                    <a:pt x="12780" y="18919"/>
                  </a:cubicBezTo>
                  <a:cubicBezTo>
                    <a:pt x="12531" y="18919"/>
                    <a:pt x="12279" y="18907"/>
                    <a:pt x="12025" y="18880"/>
                  </a:cubicBezTo>
                  <a:cubicBezTo>
                    <a:pt x="9661" y="18608"/>
                    <a:pt x="7611" y="17248"/>
                    <a:pt x="5937" y="15658"/>
                  </a:cubicBezTo>
                  <a:cubicBezTo>
                    <a:pt x="1" y="9517"/>
                    <a:pt x="9223" y="433"/>
                    <a:pt x="15954" y="433"/>
                  </a:cubicBezTo>
                  <a:close/>
                  <a:moveTo>
                    <a:pt x="15877" y="1"/>
                  </a:moveTo>
                  <a:cubicBezTo>
                    <a:pt x="12459" y="1"/>
                    <a:pt x="9149" y="2120"/>
                    <a:pt x="6836" y="4485"/>
                  </a:cubicBezTo>
                  <a:cubicBezTo>
                    <a:pt x="3677" y="7728"/>
                    <a:pt x="2129" y="12331"/>
                    <a:pt x="5623" y="15930"/>
                  </a:cubicBezTo>
                  <a:cubicBezTo>
                    <a:pt x="5623" y="15930"/>
                    <a:pt x="5623" y="15930"/>
                    <a:pt x="5624" y="15931"/>
                  </a:cubicBezTo>
                  <a:lnTo>
                    <a:pt x="5624" y="15931"/>
                  </a:lnTo>
                  <a:cubicBezTo>
                    <a:pt x="5630" y="15938"/>
                    <a:pt x="5636" y="15944"/>
                    <a:pt x="5644" y="15951"/>
                  </a:cubicBezTo>
                  <a:cubicBezTo>
                    <a:pt x="7715" y="17937"/>
                    <a:pt x="10298" y="19298"/>
                    <a:pt x="12971" y="19298"/>
                  </a:cubicBezTo>
                  <a:cubicBezTo>
                    <a:pt x="14269" y="19298"/>
                    <a:pt x="15588" y="18977"/>
                    <a:pt x="16880" y="18253"/>
                  </a:cubicBezTo>
                  <a:cubicBezTo>
                    <a:pt x="20374" y="16307"/>
                    <a:pt x="22927" y="12352"/>
                    <a:pt x="23261" y="8377"/>
                  </a:cubicBezTo>
                  <a:cubicBezTo>
                    <a:pt x="23575" y="4778"/>
                    <a:pt x="21567" y="1263"/>
                    <a:pt x="17968" y="279"/>
                  </a:cubicBezTo>
                  <a:cubicBezTo>
                    <a:pt x="17271" y="88"/>
                    <a:pt x="16572" y="1"/>
                    <a:pt x="15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2"/>
            <p:cNvSpPr/>
            <p:nvPr/>
          </p:nvSpPr>
          <p:spPr>
            <a:xfrm>
              <a:off x="4366531" y="2076001"/>
              <a:ext cx="238684" cy="217795"/>
            </a:xfrm>
            <a:custGeom>
              <a:avLst/>
              <a:gdLst/>
              <a:ahLst/>
              <a:cxnLst/>
              <a:rect l="l" t="t" r="r" b="b"/>
              <a:pathLst>
                <a:path w="3108" h="2836" extrusionOk="0">
                  <a:moveTo>
                    <a:pt x="3015" y="0"/>
                  </a:moveTo>
                  <a:cubicBezTo>
                    <a:pt x="2997" y="0"/>
                    <a:pt x="2976" y="7"/>
                    <a:pt x="2956" y="22"/>
                  </a:cubicBezTo>
                  <a:cubicBezTo>
                    <a:pt x="1993" y="880"/>
                    <a:pt x="989" y="1759"/>
                    <a:pt x="47" y="2679"/>
                  </a:cubicBezTo>
                  <a:cubicBezTo>
                    <a:pt x="1" y="2757"/>
                    <a:pt x="47" y="2835"/>
                    <a:pt x="99" y="2835"/>
                  </a:cubicBezTo>
                  <a:cubicBezTo>
                    <a:pt x="117" y="2835"/>
                    <a:pt x="136" y="2826"/>
                    <a:pt x="152" y="2805"/>
                  </a:cubicBezTo>
                  <a:cubicBezTo>
                    <a:pt x="1093" y="1905"/>
                    <a:pt x="2182" y="1089"/>
                    <a:pt x="3060" y="127"/>
                  </a:cubicBezTo>
                  <a:cubicBezTo>
                    <a:pt x="3108" y="63"/>
                    <a:pt x="3072"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p:nvPr/>
          </p:nvSpPr>
          <p:spPr>
            <a:xfrm>
              <a:off x="4350021" y="2140202"/>
              <a:ext cx="288525" cy="254581"/>
            </a:xfrm>
            <a:custGeom>
              <a:avLst/>
              <a:gdLst/>
              <a:ahLst/>
              <a:cxnLst/>
              <a:rect l="l" t="t" r="r" b="b"/>
              <a:pathLst>
                <a:path w="3757" h="3315" extrusionOk="0">
                  <a:moveTo>
                    <a:pt x="3653" y="1"/>
                  </a:moveTo>
                  <a:cubicBezTo>
                    <a:pt x="3632" y="1"/>
                    <a:pt x="3610" y="7"/>
                    <a:pt x="3589" y="23"/>
                  </a:cubicBezTo>
                  <a:cubicBezTo>
                    <a:pt x="2355" y="1006"/>
                    <a:pt x="1246" y="2136"/>
                    <a:pt x="32" y="3182"/>
                  </a:cubicBezTo>
                  <a:cubicBezTo>
                    <a:pt x="0" y="3230"/>
                    <a:pt x="54" y="3315"/>
                    <a:pt x="109" y="3315"/>
                  </a:cubicBezTo>
                  <a:cubicBezTo>
                    <a:pt x="126" y="3315"/>
                    <a:pt x="143" y="3307"/>
                    <a:pt x="158" y="3287"/>
                  </a:cubicBezTo>
                  <a:cubicBezTo>
                    <a:pt x="1371" y="2241"/>
                    <a:pt x="2564" y="1216"/>
                    <a:pt x="3694" y="107"/>
                  </a:cubicBezTo>
                  <a:cubicBezTo>
                    <a:pt x="3757" y="60"/>
                    <a:pt x="3713" y="1"/>
                    <a:pt x="3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p:nvPr/>
          </p:nvSpPr>
          <p:spPr>
            <a:xfrm>
              <a:off x="4341727" y="2216768"/>
              <a:ext cx="344126" cy="279463"/>
            </a:xfrm>
            <a:custGeom>
              <a:avLst/>
              <a:gdLst/>
              <a:ahLst/>
              <a:cxnLst/>
              <a:rect l="l" t="t" r="r" b="b"/>
              <a:pathLst>
                <a:path w="4481" h="3639" extrusionOk="0">
                  <a:moveTo>
                    <a:pt x="4359" y="1"/>
                  </a:moveTo>
                  <a:cubicBezTo>
                    <a:pt x="4348" y="1"/>
                    <a:pt x="4337" y="4"/>
                    <a:pt x="4325" y="9"/>
                  </a:cubicBezTo>
                  <a:cubicBezTo>
                    <a:pt x="2756" y="972"/>
                    <a:pt x="1312" y="2185"/>
                    <a:pt x="36" y="3525"/>
                  </a:cubicBezTo>
                  <a:cubicBezTo>
                    <a:pt x="0" y="3560"/>
                    <a:pt x="68" y="3639"/>
                    <a:pt x="116" y="3639"/>
                  </a:cubicBezTo>
                  <a:cubicBezTo>
                    <a:pt x="125" y="3639"/>
                    <a:pt x="133" y="3636"/>
                    <a:pt x="140" y="3629"/>
                  </a:cubicBezTo>
                  <a:cubicBezTo>
                    <a:pt x="1458" y="2290"/>
                    <a:pt x="2923" y="1244"/>
                    <a:pt x="4409" y="135"/>
                  </a:cubicBezTo>
                  <a:cubicBezTo>
                    <a:pt x="4481" y="99"/>
                    <a:pt x="4429" y="1"/>
                    <a:pt x="4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2"/>
            <p:cNvSpPr/>
            <p:nvPr/>
          </p:nvSpPr>
          <p:spPr>
            <a:xfrm>
              <a:off x="4351326" y="2289110"/>
              <a:ext cx="374691" cy="279463"/>
            </a:xfrm>
            <a:custGeom>
              <a:avLst/>
              <a:gdLst/>
              <a:ahLst/>
              <a:cxnLst/>
              <a:rect l="l" t="t" r="r" b="b"/>
              <a:pathLst>
                <a:path w="4879" h="3639" extrusionOk="0">
                  <a:moveTo>
                    <a:pt x="4758" y="1"/>
                  </a:moveTo>
                  <a:cubicBezTo>
                    <a:pt x="4746" y="1"/>
                    <a:pt x="4735" y="3"/>
                    <a:pt x="4723" y="9"/>
                  </a:cubicBezTo>
                  <a:cubicBezTo>
                    <a:pt x="3070" y="1013"/>
                    <a:pt x="1543" y="2269"/>
                    <a:pt x="36" y="3524"/>
                  </a:cubicBezTo>
                  <a:cubicBezTo>
                    <a:pt x="1" y="3559"/>
                    <a:pt x="84" y="3638"/>
                    <a:pt x="148" y="3638"/>
                  </a:cubicBezTo>
                  <a:cubicBezTo>
                    <a:pt x="161" y="3638"/>
                    <a:pt x="172" y="3636"/>
                    <a:pt x="183" y="3629"/>
                  </a:cubicBezTo>
                  <a:cubicBezTo>
                    <a:pt x="1668" y="2373"/>
                    <a:pt x="3237" y="1264"/>
                    <a:pt x="4807" y="135"/>
                  </a:cubicBezTo>
                  <a:cubicBezTo>
                    <a:pt x="4879" y="99"/>
                    <a:pt x="4827" y="1"/>
                    <a:pt x="4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4375978" y="2373586"/>
              <a:ext cx="383446" cy="257192"/>
            </a:xfrm>
            <a:custGeom>
              <a:avLst/>
              <a:gdLst/>
              <a:ahLst/>
              <a:cxnLst/>
              <a:rect l="l" t="t" r="r" b="b"/>
              <a:pathLst>
                <a:path w="4993" h="3349" extrusionOk="0">
                  <a:moveTo>
                    <a:pt x="4888" y="1"/>
                  </a:moveTo>
                  <a:cubicBezTo>
                    <a:pt x="4873" y="1"/>
                    <a:pt x="4857" y="6"/>
                    <a:pt x="4841" y="18"/>
                  </a:cubicBezTo>
                  <a:cubicBezTo>
                    <a:pt x="3230" y="1001"/>
                    <a:pt x="1661" y="2131"/>
                    <a:pt x="50" y="3177"/>
                  </a:cubicBezTo>
                  <a:cubicBezTo>
                    <a:pt x="0" y="3244"/>
                    <a:pt x="42" y="3349"/>
                    <a:pt x="113" y="3349"/>
                  </a:cubicBezTo>
                  <a:cubicBezTo>
                    <a:pt x="132" y="3349"/>
                    <a:pt x="153" y="3341"/>
                    <a:pt x="175" y="3324"/>
                  </a:cubicBezTo>
                  <a:cubicBezTo>
                    <a:pt x="1766" y="2278"/>
                    <a:pt x="3377" y="1273"/>
                    <a:pt x="4925" y="143"/>
                  </a:cubicBezTo>
                  <a:cubicBezTo>
                    <a:pt x="4993" y="93"/>
                    <a:pt x="4951" y="1"/>
                    <a:pt x="4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423668" y="2447694"/>
              <a:ext cx="360023" cy="249436"/>
            </a:xfrm>
            <a:custGeom>
              <a:avLst/>
              <a:gdLst/>
              <a:ahLst/>
              <a:cxnLst/>
              <a:rect l="l" t="t" r="r" b="b"/>
              <a:pathLst>
                <a:path w="4688" h="3248" extrusionOk="0">
                  <a:moveTo>
                    <a:pt x="4577" y="0"/>
                  </a:moveTo>
                  <a:cubicBezTo>
                    <a:pt x="4563" y="0"/>
                    <a:pt x="4549" y="5"/>
                    <a:pt x="4534" y="15"/>
                  </a:cubicBezTo>
                  <a:cubicBezTo>
                    <a:pt x="2944" y="873"/>
                    <a:pt x="1438" y="1940"/>
                    <a:pt x="36" y="3133"/>
                  </a:cubicBezTo>
                  <a:cubicBezTo>
                    <a:pt x="1" y="3168"/>
                    <a:pt x="68" y="3247"/>
                    <a:pt x="116" y="3247"/>
                  </a:cubicBezTo>
                  <a:cubicBezTo>
                    <a:pt x="125" y="3247"/>
                    <a:pt x="133" y="3244"/>
                    <a:pt x="140" y="3238"/>
                  </a:cubicBezTo>
                  <a:cubicBezTo>
                    <a:pt x="1542" y="2045"/>
                    <a:pt x="3070" y="1103"/>
                    <a:pt x="4618" y="141"/>
                  </a:cubicBezTo>
                  <a:cubicBezTo>
                    <a:pt x="4687" y="106"/>
                    <a:pt x="4642" y="0"/>
                    <a:pt x="4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676634" y="2509131"/>
              <a:ext cx="118882" cy="104981"/>
            </a:xfrm>
            <a:custGeom>
              <a:avLst/>
              <a:gdLst/>
              <a:ahLst/>
              <a:cxnLst/>
              <a:rect l="l" t="t" r="r" b="b"/>
              <a:pathLst>
                <a:path w="1548" h="1367" extrusionOk="0">
                  <a:moveTo>
                    <a:pt x="1458" y="1"/>
                  </a:moveTo>
                  <a:cubicBezTo>
                    <a:pt x="1449" y="1"/>
                    <a:pt x="1439" y="4"/>
                    <a:pt x="1429" y="11"/>
                  </a:cubicBezTo>
                  <a:cubicBezTo>
                    <a:pt x="926" y="366"/>
                    <a:pt x="571" y="868"/>
                    <a:pt x="68" y="1224"/>
                  </a:cubicBezTo>
                  <a:cubicBezTo>
                    <a:pt x="1" y="1275"/>
                    <a:pt x="43" y="1367"/>
                    <a:pt x="105" y="1367"/>
                  </a:cubicBezTo>
                  <a:cubicBezTo>
                    <a:pt x="120" y="1367"/>
                    <a:pt x="136" y="1362"/>
                    <a:pt x="152" y="1350"/>
                  </a:cubicBezTo>
                  <a:cubicBezTo>
                    <a:pt x="654" y="994"/>
                    <a:pt x="1031" y="492"/>
                    <a:pt x="1512" y="115"/>
                  </a:cubicBezTo>
                  <a:cubicBezTo>
                    <a:pt x="1547" y="80"/>
                    <a:pt x="1509" y="1"/>
                    <a:pt x="1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085689" y="3072045"/>
              <a:ext cx="24191" cy="173484"/>
            </a:xfrm>
            <a:custGeom>
              <a:avLst/>
              <a:gdLst/>
              <a:ahLst/>
              <a:cxnLst/>
              <a:rect l="l" t="t" r="r" b="b"/>
              <a:pathLst>
                <a:path w="315" h="2259" extrusionOk="0">
                  <a:moveTo>
                    <a:pt x="70" y="1"/>
                  </a:moveTo>
                  <a:cubicBezTo>
                    <a:pt x="37" y="1"/>
                    <a:pt x="1" y="22"/>
                    <a:pt x="1" y="67"/>
                  </a:cubicBezTo>
                  <a:cubicBezTo>
                    <a:pt x="1" y="778"/>
                    <a:pt x="43" y="1531"/>
                    <a:pt x="147" y="2222"/>
                  </a:cubicBezTo>
                  <a:cubicBezTo>
                    <a:pt x="164" y="2246"/>
                    <a:pt x="190" y="2258"/>
                    <a:pt x="216" y="2258"/>
                  </a:cubicBezTo>
                  <a:cubicBezTo>
                    <a:pt x="255" y="2258"/>
                    <a:pt x="294" y="2231"/>
                    <a:pt x="294" y="2180"/>
                  </a:cubicBezTo>
                  <a:cubicBezTo>
                    <a:pt x="315" y="1489"/>
                    <a:pt x="231" y="715"/>
                    <a:pt x="126" y="46"/>
                  </a:cubicBezTo>
                  <a:cubicBezTo>
                    <a:pt x="126" y="16"/>
                    <a:pt x="99"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135529" y="2981657"/>
              <a:ext cx="25804" cy="265947"/>
            </a:xfrm>
            <a:custGeom>
              <a:avLst/>
              <a:gdLst/>
              <a:ahLst/>
              <a:cxnLst/>
              <a:rect l="l" t="t" r="r" b="b"/>
              <a:pathLst>
                <a:path w="336" h="3463" extrusionOk="0">
                  <a:moveTo>
                    <a:pt x="58" y="1"/>
                  </a:moveTo>
                  <a:cubicBezTo>
                    <a:pt x="28" y="1"/>
                    <a:pt x="0" y="22"/>
                    <a:pt x="0" y="72"/>
                  </a:cubicBezTo>
                  <a:cubicBezTo>
                    <a:pt x="63" y="1160"/>
                    <a:pt x="84" y="2290"/>
                    <a:pt x="210" y="3399"/>
                  </a:cubicBezTo>
                  <a:cubicBezTo>
                    <a:pt x="210" y="3434"/>
                    <a:pt x="249" y="3462"/>
                    <a:pt x="284" y="3462"/>
                  </a:cubicBezTo>
                  <a:cubicBezTo>
                    <a:pt x="311" y="3462"/>
                    <a:pt x="335" y="3445"/>
                    <a:pt x="335" y="3399"/>
                  </a:cubicBezTo>
                  <a:cubicBezTo>
                    <a:pt x="335" y="2290"/>
                    <a:pt x="210" y="1160"/>
                    <a:pt x="126" y="72"/>
                  </a:cubicBezTo>
                  <a:cubicBezTo>
                    <a:pt x="126" y="28"/>
                    <a:pt x="91" y="1"/>
                    <a:pt x="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192589" y="2901942"/>
              <a:ext cx="42622" cy="325925"/>
            </a:xfrm>
            <a:custGeom>
              <a:avLst/>
              <a:gdLst/>
              <a:ahLst/>
              <a:cxnLst/>
              <a:rect l="l" t="t" r="r" b="b"/>
              <a:pathLst>
                <a:path w="555" h="4244" extrusionOk="0">
                  <a:moveTo>
                    <a:pt x="60" y="1"/>
                  </a:moveTo>
                  <a:cubicBezTo>
                    <a:pt x="26" y="1"/>
                    <a:pt x="0" y="22"/>
                    <a:pt x="11" y="64"/>
                  </a:cubicBezTo>
                  <a:cubicBezTo>
                    <a:pt x="73" y="1424"/>
                    <a:pt x="199" y="2805"/>
                    <a:pt x="387" y="4165"/>
                  </a:cubicBezTo>
                  <a:cubicBezTo>
                    <a:pt x="387" y="4217"/>
                    <a:pt x="434" y="4243"/>
                    <a:pt x="476" y="4243"/>
                  </a:cubicBezTo>
                  <a:cubicBezTo>
                    <a:pt x="518" y="4243"/>
                    <a:pt x="555" y="4217"/>
                    <a:pt x="534" y="4165"/>
                  </a:cubicBezTo>
                  <a:cubicBezTo>
                    <a:pt x="534" y="4039"/>
                    <a:pt x="513" y="3914"/>
                    <a:pt x="513" y="3746"/>
                  </a:cubicBezTo>
                  <a:cubicBezTo>
                    <a:pt x="513" y="3717"/>
                    <a:pt x="498" y="3699"/>
                    <a:pt x="479" y="3690"/>
                  </a:cubicBezTo>
                  <a:lnTo>
                    <a:pt x="479" y="3690"/>
                  </a:lnTo>
                  <a:cubicBezTo>
                    <a:pt x="346" y="2484"/>
                    <a:pt x="268" y="1266"/>
                    <a:pt x="157" y="64"/>
                  </a:cubicBezTo>
                  <a:cubicBezTo>
                    <a:pt x="136" y="22"/>
                    <a:pt x="94"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264086" y="2827834"/>
              <a:ext cx="46692" cy="385213"/>
            </a:xfrm>
            <a:custGeom>
              <a:avLst/>
              <a:gdLst/>
              <a:ahLst/>
              <a:cxnLst/>
              <a:rect l="l" t="t" r="r" b="b"/>
              <a:pathLst>
                <a:path w="608" h="5016" extrusionOk="0">
                  <a:moveTo>
                    <a:pt x="76" y="0"/>
                  </a:moveTo>
                  <a:cubicBezTo>
                    <a:pt x="36" y="0"/>
                    <a:pt x="0" y="21"/>
                    <a:pt x="0" y="66"/>
                  </a:cubicBezTo>
                  <a:cubicBezTo>
                    <a:pt x="105" y="1677"/>
                    <a:pt x="210" y="3351"/>
                    <a:pt x="440" y="4962"/>
                  </a:cubicBezTo>
                  <a:cubicBezTo>
                    <a:pt x="440" y="4999"/>
                    <a:pt x="472" y="5016"/>
                    <a:pt x="508" y="5016"/>
                  </a:cubicBezTo>
                  <a:cubicBezTo>
                    <a:pt x="554" y="5016"/>
                    <a:pt x="607" y="4988"/>
                    <a:pt x="607" y="4941"/>
                  </a:cubicBezTo>
                  <a:cubicBezTo>
                    <a:pt x="544" y="3330"/>
                    <a:pt x="314" y="1677"/>
                    <a:pt x="168" y="45"/>
                  </a:cubicBezTo>
                  <a:cubicBezTo>
                    <a:pt x="148" y="16"/>
                    <a:pt x="111"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331590" y="2773386"/>
              <a:ext cx="54680" cy="412322"/>
            </a:xfrm>
            <a:custGeom>
              <a:avLst/>
              <a:gdLst/>
              <a:ahLst/>
              <a:cxnLst/>
              <a:rect l="l" t="t" r="r" b="b"/>
              <a:pathLst>
                <a:path w="712" h="5369" extrusionOk="0">
                  <a:moveTo>
                    <a:pt x="71" y="1"/>
                  </a:moveTo>
                  <a:cubicBezTo>
                    <a:pt x="32" y="1"/>
                    <a:pt x="0" y="22"/>
                    <a:pt x="21" y="64"/>
                  </a:cubicBezTo>
                  <a:cubicBezTo>
                    <a:pt x="105" y="1821"/>
                    <a:pt x="272" y="3600"/>
                    <a:pt x="565" y="5316"/>
                  </a:cubicBezTo>
                  <a:cubicBezTo>
                    <a:pt x="574" y="5352"/>
                    <a:pt x="604" y="5369"/>
                    <a:pt x="634" y="5369"/>
                  </a:cubicBezTo>
                  <a:cubicBezTo>
                    <a:pt x="672" y="5369"/>
                    <a:pt x="712" y="5342"/>
                    <a:pt x="712" y="5295"/>
                  </a:cubicBezTo>
                  <a:cubicBezTo>
                    <a:pt x="586" y="3537"/>
                    <a:pt x="356" y="1779"/>
                    <a:pt x="168" y="64"/>
                  </a:cubicBezTo>
                  <a:cubicBezTo>
                    <a:pt x="157" y="22"/>
                    <a:pt x="110"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402242" y="2724006"/>
              <a:ext cx="45080" cy="429908"/>
            </a:xfrm>
            <a:custGeom>
              <a:avLst/>
              <a:gdLst/>
              <a:ahLst/>
              <a:cxnLst/>
              <a:rect l="l" t="t" r="r" b="b"/>
              <a:pathLst>
                <a:path w="587" h="5598" extrusionOk="0">
                  <a:moveTo>
                    <a:pt x="74" y="1"/>
                  </a:moveTo>
                  <a:cubicBezTo>
                    <a:pt x="37" y="1"/>
                    <a:pt x="1" y="27"/>
                    <a:pt x="1" y="79"/>
                  </a:cubicBezTo>
                  <a:cubicBezTo>
                    <a:pt x="64" y="1878"/>
                    <a:pt x="210" y="3720"/>
                    <a:pt x="398" y="5519"/>
                  </a:cubicBezTo>
                  <a:cubicBezTo>
                    <a:pt x="398" y="5571"/>
                    <a:pt x="445" y="5598"/>
                    <a:pt x="492" y="5598"/>
                  </a:cubicBezTo>
                  <a:cubicBezTo>
                    <a:pt x="540" y="5598"/>
                    <a:pt x="587" y="5571"/>
                    <a:pt x="587" y="5519"/>
                  </a:cubicBezTo>
                  <a:cubicBezTo>
                    <a:pt x="398" y="3720"/>
                    <a:pt x="315" y="1878"/>
                    <a:pt x="147" y="79"/>
                  </a:cubicBezTo>
                  <a:cubicBezTo>
                    <a:pt x="147" y="27"/>
                    <a:pt x="11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a:off x="4479422" y="2787900"/>
              <a:ext cx="40242" cy="332913"/>
            </a:xfrm>
            <a:custGeom>
              <a:avLst/>
              <a:gdLst/>
              <a:ahLst/>
              <a:cxnLst/>
              <a:rect l="l" t="t" r="r" b="b"/>
              <a:pathLst>
                <a:path w="524" h="4335" extrusionOk="0">
                  <a:moveTo>
                    <a:pt x="63" y="0"/>
                  </a:moveTo>
                  <a:cubicBezTo>
                    <a:pt x="31" y="0"/>
                    <a:pt x="0" y="21"/>
                    <a:pt x="0" y="63"/>
                  </a:cubicBezTo>
                  <a:cubicBezTo>
                    <a:pt x="101" y="1388"/>
                    <a:pt x="201" y="2733"/>
                    <a:pt x="320" y="4078"/>
                  </a:cubicBezTo>
                  <a:lnTo>
                    <a:pt x="320" y="4078"/>
                  </a:lnTo>
                  <a:cubicBezTo>
                    <a:pt x="317" y="4134"/>
                    <a:pt x="314" y="4189"/>
                    <a:pt x="314" y="4248"/>
                  </a:cubicBezTo>
                  <a:lnTo>
                    <a:pt x="335" y="4248"/>
                  </a:lnTo>
                  <a:cubicBezTo>
                    <a:pt x="335" y="4302"/>
                    <a:pt x="386" y="4334"/>
                    <a:pt x="435" y="4334"/>
                  </a:cubicBezTo>
                  <a:cubicBezTo>
                    <a:pt x="480" y="4334"/>
                    <a:pt x="523" y="4308"/>
                    <a:pt x="523" y="4248"/>
                  </a:cubicBezTo>
                  <a:cubicBezTo>
                    <a:pt x="523" y="4080"/>
                    <a:pt x="523" y="3913"/>
                    <a:pt x="502" y="3767"/>
                  </a:cubicBezTo>
                  <a:cubicBezTo>
                    <a:pt x="502" y="3717"/>
                    <a:pt x="470" y="3691"/>
                    <a:pt x="433" y="3688"/>
                  </a:cubicBezTo>
                  <a:lnTo>
                    <a:pt x="433" y="3688"/>
                  </a:lnTo>
                  <a:cubicBezTo>
                    <a:pt x="332" y="2473"/>
                    <a:pt x="253" y="1260"/>
                    <a:pt x="126" y="63"/>
                  </a:cubicBezTo>
                  <a:cubicBezTo>
                    <a:pt x="126" y="21"/>
                    <a:pt x="94"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a:off x="4540168" y="2832519"/>
              <a:ext cx="38936" cy="257115"/>
            </a:xfrm>
            <a:custGeom>
              <a:avLst/>
              <a:gdLst/>
              <a:ahLst/>
              <a:cxnLst/>
              <a:rect l="l" t="t" r="r" b="b"/>
              <a:pathLst>
                <a:path w="507" h="3348" extrusionOk="0">
                  <a:moveTo>
                    <a:pt x="99" y="0"/>
                  </a:moveTo>
                  <a:cubicBezTo>
                    <a:pt x="50" y="0"/>
                    <a:pt x="0" y="30"/>
                    <a:pt x="25" y="68"/>
                  </a:cubicBezTo>
                  <a:cubicBezTo>
                    <a:pt x="151" y="1156"/>
                    <a:pt x="193" y="2202"/>
                    <a:pt x="297" y="3269"/>
                  </a:cubicBezTo>
                  <a:cubicBezTo>
                    <a:pt x="318" y="3322"/>
                    <a:pt x="360" y="3348"/>
                    <a:pt x="399" y="3348"/>
                  </a:cubicBezTo>
                  <a:cubicBezTo>
                    <a:pt x="438" y="3348"/>
                    <a:pt x="475" y="3322"/>
                    <a:pt x="485" y="3269"/>
                  </a:cubicBezTo>
                  <a:cubicBezTo>
                    <a:pt x="506" y="2202"/>
                    <a:pt x="381" y="1093"/>
                    <a:pt x="172" y="47"/>
                  </a:cubicBezTo>
                  <a:cubicBezTo>
                    <a:pt x="163" y="14"/>
                    <a:pt x="131"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4618269" y="2906166"/>
              <a:ext cx="33099" cy="114888"/>
            </a:xfrm>
            <a:custGeom>
              <a:avLst/>
              <a:gdLst/>
              <a:ahLst/>
              <a:cxnLst/>
              <a:rect l="l" t="t" r="r" b="b"/>
              <a:pathLst>
                <a:path w="431" h="1496" extrusionOk="0">
                  <a:moveTo>
                    <a:pt x="93" y="0"/>
                  </a:moveTo>
                  <a:cubicBezTo>
                    <a:pt x="46" y="0"/>
                    <a:pt x="1" y="16"/>
                    <a:pt x="12" y="50"/>
                  </a:cubicBezTo>
                  <a:cubicBezTo>
                    <a:pt x="75" y="511"/>
                    <a:pt x="117" y="1034"/>
                    <a:pt x="284" y="1452"/>
                  </a:cubicBezTo>
                  <a:cubicBezTo>
                    <a:pt x="294" y="1480"/>
                    <a:pt x="323" y="1495"/>
                    <a:pt x="353" y="1495"/>
                  </a:cubicBezTo>
                  <a:cubicBezTo>
                    <a:pt x="391" y="1495"/>
                    <a:pt x="431" y="1469"/>
                    <a:pt x="431" y="1411"/>
                  </a:cubicBezTo>
                  <a:cubicBezTo>
                    <a:pt x="431" y="971"/>
                    <a:pt x="284" y="469"/>
                    <a:pt x="180" y="30"/>
                  </a:cubicBezTo>
                  <a:cubicBezTo>
                    <a:pt x="170" y="11"/>
                    <a:pt x="131"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4800429" y="2575866"/>
              <a:ext cx="127943" cy="93922"/>
            </a:xfrm>
            <a:custGeom>
              <a:avLst/>
              <a:gdLst/>
              <a:ahLst/>
              <a:cxnLst/>
              <a:rect l="l" t="t" r="r" b="b"/>
              <a:pathLst>
                <a:path w="1666" h="1223" extrusionOk="0">
                  <a:moveTo>
                    <a:pt x="1584" y="1"/>
                  </a:moveTo>
                  <a:cubicBezTo>
                    <a:pt x="1573" y="1"/>
                    <a:pt x="1562" y="7"/>
                    <a:pt x="1553" y="20"/>
                  </a:cubicBezTo>
                  <a:cubicBezTo>
                    <a:pt x="1030" y="313"/>
                    <a:pt x="507" y="690"/>
                    <a:pt x="47" y="1087"/>
                  </a:cubicBezTo>
                  <a:cubicBezTo>
                    <a:pt x="0" y="1149"/>
                    <a:pt x="45" y="1223"/>
                    <a:pt x="98" y="1223"/>
                  </a:cubicBezTo>
                  <a:cubicBezTo>
                    <a:pt x="116" y="1223"/>
                    <a:pt x="135" y="1214"/>
                    <a:pt x="151" y="1192"/>
                  </a:cubicBezTo>
                  <a:cubicBezTo>
                    <a:pt x="612" y="774"/>
                    <a:pt x="1156" y="522"/>
                    <a:pt x="1616" y="125"/>
                  </a:cubicBezTo>
                  <a:cubicBezTo>
                    <a:pt x="1665" y="76"/>
                    <a:pt x="1624"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4794132" y="2589613"/>
              <a:ext cx="205047" cy="143610"/>
            </a:xfrm>
            <a:custGeom>
              <a:avLst/>
              <a:gdLst/>
              <a:ahLst/>
              <a:cxnLst/>
              <a:rect l="l" t="t" r="r" b="b"/>
              <a:pathLst>
                <a:path w="2670" h="1870" extrusionOk="0">
                  <a:moveTo>
                    <a:pt x="2548" y="0"/>
                  </a:moveTo>
                  <a:cubicBezTo>
                    <a:pt x="2537" y="0"/>
                    <a:pt x="2526" y="3"/>
                    <a:pt x="2514" y="9"/>
                  </a:cubicBezTo>
                  <a:cubicBezTo>
                    <a:pt x="1656" y="511"/>
                    <a:pt x="819" y="1097"/>
                    <a:pt x="66" y="1745"/>
                  </a:cubicBezTo>
                  <a:cubicBezTo>
                    <a:pt x="0" y="1795"/>
                    <a:pt x="50" y="1869"/>
                    <a:pt x="115" y="1869"/>
                  </a:cubicBezTo>
                  <a:cubicBezTo>
                    <a:pt x="133" y="1869"/>
                    <a:pt x="152" y="1864"/>
                    <a:pt x="171" y="1850"/>
                  </a:cubicBezTo>
                  <a:cubicBezTo>
                    <a:pt x="924" y="1222"/>
                    <a:pt x="1803" y="720"/>
                    <a:pt x="2598" y="155"/>
                  </a:cubicBezTo>
                  <a:cubicBezTo>
                    <a:pt x="2670" y="101"/>
                    <a:pt x="2618" y="0"/>
                    <a:pt x="2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4779541" y="2599980"/>
              <a:ext cx="271246" cy="195140"/>
            </a:xfrm>
            <a:custGeom>
              <a:avLst/>
              <a:gdLst/>
              <a:ahLst/>
              <a:cxnLst/>
              <a:rect l="l" t="t" r="r" b="b"/>
              <a:pathLst>
                <a:path w="3532" h="2541" extrusionOk="0">
                  <a:moveTo>
                    <a:pt x="3447" y="1"/>
                  </a:moveTo>
                  <a:cubicBezTo>
                    <a:pt x="3435" y="1"/>
                    <a:pt x="3424" y="7"/>
                    <a:pt x="3415" y="20"/>
                  </a:cubicBezTo>
                  <a:cubicBezTo>
                    <a:pt x="2244" y="690"/>
                    <a:pt x="1114" y="1527"/>
                    <a:pt x="89" y="2426"/>
                  </a:cubicBezTo>
                  <a:cubicBezTo>
                    <a:pt x="1" y="2461"/>
                    <a:pt x="60" y="2541"/>
                    <a:pt x="131" y="2541"/>
                  </a:cubicBezTo>
                  <a:cubicBezTo>
                    <a:pt x="145" y="2541"/>
                    <a:pt x="159" y="2538"/>
                    <a:pt x="172" y="2531"/>
                  </a:cubicBezTo>
                  <a:cubicBezTo>
                    <a:pt x="1239" y="1694"/>
                    <a:pt x="2411" y="983"/>
                    <a:pt x="3499" y="125"/>
                  </a:cubicBezTo>
                  <a:cubicBezTo>
                    <a:pt x="3532" y="76"/>
                    <a:pt x="3488" y="1"/>
                    <a:pt x="3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4755427" y="2612191"/>
              <a:ext cx="344894" cy="253660"/>
            </a:xfrm>
            <a:custGeom>
              <a:avLst/>
              <a:gdLst/>
              <a:ahLst/>
              <a:cxnLst/>
              <a:rect l="l" t="t" r="r" b="b"/>
              <a:pathLst>
                <a:path w="4491" h="3303" extrusionOk="0">
                  <a:moveTo>
                    <a:pt x="4361" y="0"/>
                  </a:moveTo>
                  <a:cubicBezTo>
                    <a:pt x="4352" y="0"/>
                    <a:pt x="4344" y="3"/>
                    <a:pt x="4336" y="8"/>
                  </a:cubicBezTo>
                  <a:cubicBezTo>
                    <a:pt x="2830" y="991"/>
                    <a:pt x="1428" y="1995"/>
                    <a:pt x="89" y="3188"/>
                  </a:cubicBezTo>
                  <a:cubicBezTo>
                    <a:pt x="1" y="3223"/>
                    <a:pt x="60" y="3302"/>
                    <a:pt x="131" y="3302"/>
                  </a:cubicBezTo>
                  <a:cubicBezTo>
                    <a:pt x="145" y="3302"/>
                    <a:pt x="159" y="3299"/>
                    <a:pt x="172" y="3293"/>
                  </a:cubicBezTo>
                  <a:cubicBezTo>
                    <a:pt x="1532" y="2184"/>
                    <a:pt x="2913" y="1117"/>
                    <a:pt x="4399" y="175"/>
                  </a:cubicBezTo>
                  <a:cubicBezTo>
                    <a:pt x="4491" y="120"/>
                    <a:pt x="4421" y="0"/>
                    <a:pt x="4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4700517" y="2636305"/>
              <a:ext cx="448416" cy="325925"/>
            </a:xfrm>
            <a:custGeom>
              <a:avLst/>
              <a:gdLst/>
              <a:ahLst/>
              <a:cxnLst/>
              <a:rect l="l" t="t" r="r" b="b"/>
              <a:pathLst>
                <a:path w="5839" h="4244" extrusionOk="0">
                  <a:moveTo>
                    <a:pt x="5729" y="0"/>
                  </a:moveTo>
                  <a:cubicBezTo>
                    <a:pt x="5720" y="0"/>
                    <a:pt x="5710" y="2"/>
                    <a:pt x="5700" y="7"/>
                  </a:cubicBezTo>
                  <a:cubicBezTo>
                    <a:pt x="3796" y="1305"/>
                    <a:pt x="1871" y="2665"/>
                    <a:pt x="71" y="4088"/>
                  </a:cubicBezTo>
                  <a:cubicBezTo>
                    <a:pt x="1" y="4158"/>
                    <a:pt x="64" y="4244"/>
                    <a:pt x="123" y="4244"/>
                  </a:cubicBezTo>
                  <a:cubicBezTo>
                    <a:pt x="134" y="4244"/>
                    <a:pt x="145" y="4241"/>
                    <a:pt x="155" y="4234"/>
                  </a:cubicBezTo>
                  <a:cubicBezTo>
                    <a:pt x="2017" y="2832"/>
                    <a:pt x="3900" y="1514"/>
                    <a:pt x="5783" y="175"/>
                  </a:cubicBezTo>
                  <a:cubicBezTo>
                    <a:pt x="5839" y="120"/>
                    <a:pt x="5797" y="0"/>
                    <a:pt x="5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a:off x="4737533" y="2675855"/>
              <a:ext cx="474911" cy="304038"/>
            </a:xfrm>
            <a:custGeom>
              <a:avLst/>
              <a:gdLst/>
              <a:ahLst/>
              <a:cxnLst/>
              <a:rect l="l" t="t" r="r" b="b"/>
              <a:pathLst>
                <a:path w="6184" h="3959" extrusionOk="0">
                  <a:moveTo>
                    <a:pt x="6044" y="0"/>
                  </a:moveTo>
                  <a:cubicBezTo>
                    <a:pt x="6027" y="0"/>
                    <a:pt x="6010" y="5"/>
                    <a:pt x="5992" y="16"/>
                  </a:cubicBezTo>
                  <a:cubicBezTo>
                    <a:pt x="4067" y="1376"/>
                    <a:pt x="2058" y="2589"/>
                    <a:pt x="71" y="3845"/>
                  </a:cubicBezTo>
                  <a:cubicBezTo>
                    <a:pt x="0" y="3880"/>
                    <a:pt x="48" y="3959"/>
                    <a:pt x="102" y="3959"/>
                  </a:cubicBezTo>
                  <a:cubicBezTo>
                    <a:pt x="113" y="3959"/>
                    <a:pt x="123" y="3956"/>
                    <a:pt x="133" y="3949"/>
                  </a:cubicBezTo>
                  <a:cubicBezTo>
                    <a:pt x="2205" y="2840"/>
                    <a:pt x="4172" y="1522"/>
                    <a:pt x="6097" y="183"/>
                  </a:cubicBezTo>
                  <a:cubicBezTo>
                    <a:pt x="6184" y="113"/>
                    <a:pt x="6126" y="0"/>
                    <a:pt x="6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4803731" y="2706958"/>
              <a:ext cx="470380" cy="309030"/>
            </a:xfrm>
            <a:custGeom>
              <a:avLst/>
              <a:gdLst/>
              <a:ahLst/>
              <a:cxnLst/>
              <a:rect l="l" t="t" r="r" b="b"/>
              <a:pathLst>
                <a:path w="6125" h="4024" extrusionOk="0">
                  <a:moveTo>
                    <a:pt x="5997" y="1"/>
                  </a:moveTo>
                  <a:cubicBezTo>
                    <a:pt x="5987" y="1"/>
                    <a:pt x="5977" y="3"/>
                    <a:pt x="5967" y="8"/>
                  </a:cubicBezTo>
                  <a:cubicBezTo>
                    <a:pt x="4021" y="1284"/>
                    <a:pt x="1991" y="2540"/>
                    <a:pt x="66" y="3879"/>
                  </a:cubicBezTo>
                  <a:cubicBezTo>
                    <a:pt x="1" y="3945"/>
                    <a:pt x="25" y="4024"/>
                    <a:pt x="70" y="4024"/>
                  </a:cubicBezTo>
                  <a:cubicBezTo>
                    <a:pt x="82" y="4024"/>
                    <a:pt x="95" y="4018"/>
                    <a:pt x="108" y="4005"/>
                  </a:cubicBezTo>
                  <a:cubicBezTo>
                    <a:pt x="2159" y="2896"/>
                    <a:pt x="4167" y="1556"/>
                    <a:pt x="6051" y="176"/>
                  </a:cubicBezTo>
                  <a:cubicBezTo>
                    <a:pt x="6124" y="120"/>
                    <a:pt x="6069" y="1"/>
                    <a:pt x="5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879913" y="2742591"/>
              <a:ext cx="435054" cy="307955"/>
            </a:xfrm>
            <a:custGeom>
              <a:avLst/>
              <a:gdLst/>
              <a:ahLst/>
              <a:cxnLst/>
              <a:rect l="l" t="t" r="r" b="b"/>
              <a:pathLst>
                <a:path w="5665" h="4010" extrusionOk="0">
                  <a:moveTo>
                    <a:pt x="5541" y="0"/>
                  </a:moveTo>
                  <a:cubicBezTo>
                    <a:pt x="5521" y="0"/>
                    <a:pt x="5499" y="8"/>
                    <a:pt x="5477" y="25"/>
                  </a:cubicBezTo>
                  <a:cubicBezTo>
                    <a:pt x="3615" y="1239"/>
                    <a:pt x="1795" y="2494"/>
                    <a:pt x="37" y="3854"/>
                  </a:cubicBezTo>
                  <a:cubicBezTo>
                    <a:pt x="1" y="3908"/>
                    <a:pt x="43" y="4009"/>
                    <a:pt x="108" y="4009"/>
                  </a:cubicBezTo>
                  <a:cubicBezTo>
                    <a:pt x="119" y="4009"/>
                    <a:pt x="130" y="4007"/>
                    <a:pt x="142" y="4001"/>
                  </a:cubicBezTo>
                  <a:cubicBezTo>
                    <a:pt x="1920" y="2683"/>
                    <a:pt x="3719" y="1385"/>
                    <a:pt x="5582" y="172"/>
                  </a:cubicBezTo>
                  <a:cubicBezTo>
                    <a:pt x="5664" y="106"/>
                    <a:pt x="5616" y="0"/>
                    <a:pt x="5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962315" y="2801263"/>
              <a:ext cx="378761" cy="261032"/>
            </a:xfrm>
            <a:custGeom>
              <a:avLst/>
              <a:gdLst/>
              <a:ahLst/>
              <a:cxnLst/>
              <a:rect l="l" t="t" r="r" b="b"/>
              <a:pathLst>
                <a:path w="4932" h="3399" extrusionOk="0">
                  <a:moveTo>
                    <a:pt x="4799" y="1"/>
                  </a:moveTo>
                  <a:cubicBezTo>
                    <a:pt x="4786" y="1"/>
                    <a:pt x="4773" y="5"/>
                    <a:pt x="4760" y="15"/>
                  </a:cubicBezTo>
                  <a:cubicBezTo>
                    <a:pt x="3128" y="977"/>
                    <a:pt x="1558" y="2086"/>
                    <a:pt x="52" y="3258"/>
                  </a:cubicBezTo>
                  <a:cubicBezTo>
                    <a:pt x="0" y="3292"/>
                    <a:pt x="63" y="3399"/>
                    <a:pt x="133" y="3399"/>
                  </a:cubicBezTo>
                  <a:cubicBezTo>
                    <a:pt x="148" y="3399"/>
                    <a:pt x="163" y="3394"/>
                    <a:pt x="178" y="3383"/>
                  </a:cubicBezTo>
                  <a:cubicBezTo>
                    <a:pt x="1705" y="2253"/>
                    <a:pt x="3253" y="1186"/>
                    <a:pt x="4843" y="161"/>
                  </a:cubicBezTo>
                  <a:cubicBezTo>
                    <a:pt x="4932" y="126"/>
                    <a:pt x="4871" y="1"/>
                    <a:pt x="4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5069523" y="2839584"/>
              <a:ext cx="302118" cy="228163"/>
            </a:xfrm>
            <a:custGeom>
              <a:avLst/>
              <a:gdLst/>
              <a:ahLst/>
              <a:cxnLst/>
              <a:rect l="l" t="t" r="r" b="b"/>
              <a:pathLst>
                <a:path w="3934" h="2971" extrusionOk="0">
                  <a:moveTo>
                    <a:pt x="3810" y="1"/>
                  </a:moveTo>
                  <a:cubicBezTo>
                    <a:pt x="3794" y="1"/>
                    <a:pt x="3777" y="6"/>
                    <a:pt x="3761" y="18"/>
                  </a:cubicBezTo>
                  <a:cubicBezTo>
                    <a:pt x="2485" y="897"/>
                    <a:pt x="1250" y="1859"/>
                    <a:pt x="58" y="2863"/>
                  </a:cubicBezTo>
                  <a:cubicBezTo>
                    <a:pt x="1" y="2882"/>
                    <a:pt x="65" y="2971"/>
                    <a:pt x="140" y="2971"/>
                  </a:cubicBezTo>
                  <a:cubicBezTo>
                    <a:pt x="147" y="2971"/>
                    <a:pt x="155" y="2970"/>
                    <a:pt x="162" y="2968"/>
                  </a:cubicBezTo>
                  <a:cubicBezTo>
                    <a:pt x="1439" y="2068"/>
                    <a:pt x="2694" y="1127"/>
                    <a:pt x="3866" y="143"/>
                  </a:cubicBezTo>
                  <a:cubicBezTo>
                    <a:pt x="3934" y="93"/>
                    <a:pt x="3878" y="1"/>
                    <a:pt x="3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5213054" y="2876677"/>
              <a:ext cx="203434" cy="155206"/>
            </a:xfrm>
            <a:custGeom>
              <a:avLst/>
              <a:gdLst/>
              <a:ahLst/>
              <a:cxnLst/>
              <a:rect l="l" t="t" r="r" b="b"/>
              <a:pathLst>
                <a:path w="2649" h="2021" extrusionOk="0">
                  <a:moveTo>
                    <a:pt x="2509" y="1"/>
                  </a:moveTo>
                  <a:cubicBezTo>
                    <a:pt x="2493" y="1"/>
                    <a:pt x="2475" y="5"/>
                    <a:pt x="2457" y="16"/>
                  </a:cubicBezTo>
                  <a:cubicBezTo>
                    <a:pt x="1641" y="623"/>
                    <a:pt x="825" y="1251"/>
                    <a:pt x="51" y="1878"/>
                  </a:cubicBezTo>
                  <a:cubicBezTo>
                    <a:pt x="0" y="1929"/>
                    <a:pt x="59" y="2021"/>
                    <a:pt x="117" y="2021"/>
                  </a:cubicBezTo>
                  <a:cubicBezTo>
                    <a:pt x="130" y="2021"/>
                    <a:pt x="144" y="2016"/>
                    <a:pt x="156" y="2004"/>
                  </a:cubicBezTo>
                  <a:cubicBezTo>
                    <a:pt x="951" y="1418"/>
                    <a:pt x="1767" y="811"/>
                    <a:pt x="2562" y="183"/>
                  </a:cubicBezTo>
                  <a:cubicBezTo>
                    <a:pt x="2649" y="114"/>
                    <a:pt x="2591" y="1"/>
                    <a:pt x="2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rot="20532366">
              <a:off x="3786738" y="2442702"/>
              <a:ext cx="45719" cy="266326"/>
            </a:xfrm>
            <a:custGeom>
              <a:avLst/>
              <a:gdLst/>
              <a:ahLst/>
              <a:cxnLst/>
              <a:rect l="l" t="t" r="r" b="b"/>
              <a:pathLst>
                <a:path w="564" h="3074" extrusionOk="0">
                  <a:moveTo>
                    <a:pt x="143" y="1"/>
                  </a:moveTo>
                  <a:cubicBezTo>
                    <a:pt x="69" y="1"/>
                    <a:pt x="0" y="43"/>
                    <a:pt x="0" y="145"/>
                  </a:cubicBezTo>
                  <a:cubicBezTo>
                    <a:pt x="21" y="1065"/>
                    <a:pt x="21" y="2007"/>
                    <a:pt x="84" y="2928"/>
                  </a:cubicBezTo>
                  <a:cubicBezTo>
                    <a:pt x="84" y="3011"/>
                    <a:pt x="126" y="3074"/>
                    <a:pt x="209" y="3074"/>
                  </a:cubicBezTo>
                  <a:lnTo>
                    <a:pt x="272" y="3074"/>
                  </a:lnTo>
                  <a:cubicBezTo>
                    <a:pt x="335" y="3074"/>
                    <a:pt x="398" y="3074"/>
                    <a:pt x="440" y="3011"/>
                  </a:cubicBezTo>
                  <a:cubicBezTo>
                    <a:pt x="440" y="2969"/>
                    <a:pt x="481" y="2969"/>
                    <a:pt x="481" y="2948"/>
                  </a:cubicBezTo>
                  <a:cubicBezTo>
                    <a:pt x="506" y="2887"/>
                    <a:pt x="487" y="2825"/>
                    <a:pt x="446" y="2784"/>
                  </a:cubicBezTo>
                  <a:lnTo>
                    <a:pt x="446" y="2784"/>
                  </a:lnTo>
                  <a:cubicBezTo>
                    <a:pt x="563" y="1942"/>
                    <a:pt x="393" y="968"/>
                    <a:pt x="314" y="124"/>
                  </a:cubicBezTo>
                  <a:cubicBezTo>
                    <a:pt x="303" y="48"/>
                    <a:pt x="220"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A28FF98E-77BD-F6E6-4B44-FB21C381A5A4}"/>
                </a:ext>
              </a:extLst>
            </p:cNvPr>
            <p:cNvGrpSpPr/>
            <p:nvPr/>
          </p:nvGrpSpPr>
          <p:grpSpPr>
            <a:xfrm>
              <a:off x="4964932" y="2093978"/>
              <a:ext cx="372725" cy="307790"/>
              <a:chOff x="3730518" y="2329014"/>
              <a:chExt cx="372725" cy="307790"/>
            </a:xfrm>
          </p:grpSpPr>
          <p:sp>
            <p:nvSpPr>
              <p:cNvPr id="346" name="Google Shape;346;p42"/>
              <p:cNvSpPr/>
              <p:nvPr/>
            </p:nvSpPr>
            <p:spPr>
              <a:xfrm rot="19705874">
                <a:off x="3847007" y="236498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3730518" y="2329014"/>
                <a:ext cx="299264" cy="66005"/>
              </a:xfrm>
              <a:custGeom>
                <a:avLst/>
                <a:gdLst/>
                <a:ahLst/>
                <a:cxnLst/>
                <a:rect l="l" t="t" r="r" b="b"/>
                <a:pathLst>
                  <a:path w="2694" h="809" extrusionOk="0">
                    <a:moveTo>
                      <a:pt x="2465" y="0"/>
                    </a:moveTo>
                    <a:cubicBezTo>
                      <a:pt x="2455" y="0"/>
                      <a:pt x="2444" y="1"/>
                      <a:pt x="2433" y="3"/>
                    </a:cubicBezTo>
                    <a:cubicBezTo>
                      <a:pt x="1659" y="66"/>
                      <a:pt x="864" y="255"/>
                      <a:pt x="131" y="547"/>
                    </a:cubicBezTo>
                    <a:cubicBezTo>
                      <a:pt x="1" y="603"/>
                      <a:pt x="20" y="809"/>
                      <a:pt x="158" y="809"/>
                    </a:cubicBezTo>
                    <a:cubicBezTo>
                      <a:pt x="175" y="809"/>
                      <a:pt x="194" y="805"/>
                      <a:pt x="215" y="799"/>
                    </a:cubicBezTo>
                    <a:cubicBezTo>
                      <a:pt x="968" y="652"/>
                      <a:pt x="1742" y="485"/>
                      <a:pt x="2496" y="359"/>
                    </a:cubicBezTo>
                    <a:cubicBezTo>
                      <a:pt x="2694" y="339"/>
                      <a:pt x="2648" y="0"/>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3840138" y="2570798"/>
                <a:ext cx="263105" cy="66006"/>
              </a:xfrm>
              <a:custGeom>
                <a:avLst/>
                <a:gdLst/>
                <a:ahLst/>
                <a:cxnLst/>
                <a:rect l="l" t="t" r="r" b="b"/>
                <a:pathLst>
                  <a:path w="3426" h="1309" extrusionOk="0">
                    <a:moveTo>
                      <a:pt x="3142" y="0"/>
                    </a:moveTo>
                    <a:cubicBezTo>
                      <a:pt x="3135" y="0"/>
                      <a:pt x="3127" y="1"/>
                      <a:pt x="3120" y="1"/>
                    </a:cubicBezTo>
                    <a:cubicBezTo>
                      <a:pt x="2115" y="211"/>
                      <a:pt x="1111" y="650"/>
                      <a:pt x="169" y="1006"/>
                    </a:cubicBezTo>
                    <a:cubicBezTo>
                      <a:pt x="0" y="1081"/>
                      <a:pt x="17" y="1308"/>
                      <a:pt x="158" y="1308"/>
                    </a:cubicBezTo>
                    <a:cubicBezTo>
                      <a:pt x="174" y="1308"/>
                      <a:pt x="192" y="1305"/>
                      <a:pt x="211" y="1299"/>
                    </a:cubicBezTo>
                    <a:cubicBezTo>
                      <a:pt x="1216" y="1006"/>
                      <a:pt x="2304" y="755"/>
                      <a:pt x="3245" y="315"/>
                    </a:cubicBezTo>
                    <a:cubicBezTo>
                      <a:pt x="3426" y="235"/>
                      <a:pt x="3317" y="0"/>
                      <a:pt x="3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6;p42">
                <a:extLst>
                  <a:ext uri="{FF2B5EF4-FFF2-40B4-BE49-F238E27FC236}">
                    <a16:creationId xmlns:a16="http://schemas.microsoft.com/office/drawing/2014/main" id="{2C915A85-FEB5-58BA-BA44-82B296E9A8FF}"/>
                  </a:ext>
                </a:extLst>
              </p:cNvPr>
              <p:cNvSpPr/>
              <p:nvPr/>
            </p:nvSpPr>
            <p:spPr>
              <a:xfrm rot="1016137">
                <a:off x="3945559" y="235294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456870A0-0D48-9341-2151-8F86B9B8EA44}"/>
                </a:ext>
              </a:extLst>
            </p:cNvPr>
            <p:cNvGrpSpPr/>
            <p:nvPr/>
          </p:nvGrpSpPr>
          <p:grpSpPr>
            <a:xfrm>
              <a:off x="4626454" y="3348799"/>
              <a:ext cx="372725" cy="307790"/>
              <a:chOff x="3730518" y="2329014"/>
              <a:chExt cx="372725" cy="307790"/>
            </a:xfrm>
          </p:grpSpPr>
          <p:sp>
            <p:nvSpPr>
              <p:cNvPr id="6" name="Google Shape;346;p42">
                <a:extLst>
                  <a:ext uri="{FF2B5EF4-FFF2-40B4-BE49-F238E27FC236}">
                    <a16:creationId xmlns:a16="http://schemas.microsoft.com/office/drawing/2014/main" id="{E5721DA1-4345-91EA-15E1-7A87F9380704}"/>
                  </a:ext>
                </a:extLst>
              </p:cNvPr>
              <p:cNvSpPr/>
              <p:nvPr/>
            </p:nvSpPr>
            <p:spPr>
              <a:xfrm rot="19705874">
                <a:off x="3847007" y="236498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7;p42">
                <a:extLst>
                  <a:ext uri="{FF2B5EF4-FFF2-40B4-BE49-F238E27FC236}">
                    <a16:creationId xmlns:a16="http://schemas.microsoft.com/office/drawing/2014/main" id="{2FF0E853-3705-21C0-13DA-231C7FA39ED9}"/>
                  </a:ext>
                </a:extLst>
              </p:cNvPr>
              <p:cNvSpPr/>
              <p:nvPr/>
            </p:nvSpPr>
            <p:spPr>
              <a:xfrm>
                <a:off x="3730518" y="2329014"/>
                <a:ext cx="299264" cy="66005"/>
              </a:xfrm>
              <a:custGeom>
                <a:avLst/>
                <a:gdLst/>
                <a:ahLst/>
                <a:cxnLst/>
                <a:rect l="l" t="t" r="r" b="b"/>
                <a:pathLst>
                  <a:path w="2694" h="809" extrusionOk="0">
                    <a:moveTo>
                      <a:pt x="2465" y="0"/>
                    </a:moveTo>
                    <a:cubicBezTo>
                      <a:pt x="2455" y="0"/>
                      <a:pt x="2444" y="1"/>
                      <a:pt x="2433" y="3"/>
                    </a:cubicBezTo>
                    <a:cubicBezTo>
                      <a:pt x="1659" y="66"/>
                      <a:pt x="864" y="255"/>
                      <a:pt x="131" y="547"/>
                    </a:cubicBezTo>
                    <a:cubicBezTo>
                      <a:pt x="1" y="603"/>
                      <a:pt x="20" y="809"/>
                      <a:pt x="158" y="809"/>
                    </a:cubicBezTo>
                    <a:cubicBezTo>
                      <a:pt x="175" y="809"/>
                      <a:pt x="194" y="805"/>
                      <a:pt x="215" y="799"/>
                    </a:cubicBezTo>
                    <a:cubicBezTo>
                      <a:pt x="968" y="652"/>
                      <a:pt x="1742" y="485"/>
                      <a:pt x="2496" y="359"/>
                    </a:cubicBezTo>
                    <a:cubicBezTo>
                      <a:pt x="2694" y="339"/>
                      <a:pt x="2648" y="0"/>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8;p42">
                <a:extLst>
                  <a:ext uri="{FF2B5EF4-FFF2-40B4-BE49-F238E27FC236}">
                    <a16:creationId xmlns:a16="http://schemas.microsoft.com/office/drawing/2014/main" id="{BC0B1CA9-AA4D-5A19-6045-409F424C36CB}"/>
                  </a:ext>
                </a:extLst>
              </p:cNvPr>
              <p:cNvSpPr/>
              <p:nvPr/>
            </p:nvSpPr>
            <p:spPr>
              <a:xfrm>
                <a:off x="3840138" y="2570798"/>
                <a:ext cx="263105" cy="66006"/>
              </a:xfrm>
              <a:custGeom>
                <a:avLst/>
                <a:gdLst/>
                <a:ahLst/>
                <a:cxnLst/>
                <a:rect l="l" t="t" r="r" b="b"/>
                <a:pathLst>
                  <a:path w="3426" h="1309" extrusionOk="0">
                    <a:moveTo>
                      <a:pt x="3142" y="0"/>
                    </a:moveTo>
                    <a:cubicBezTo>
                      <a:pt x="3135" y="0"/>
                      <a:pt x="3127" y="1"/>
                      <a:pt x="3120" y="1"/>
                    </a:cubicBezTo>
                    <a:cubicBezTo>
                      <a:pt x="2115" y="211"/>
                      <a:pt x="1111" y="650"/>
                      <a:pt x="169" y="1006"/>
                    </a:cubicBezTo>
                    <a:cubicBezTo>
                      <a:pt x="0" y="1081"/>
                      <a:pt x="17" y="1308"/>
                      <a:pt x="158" y="1308"/>
                    </a:cubicBezTo>
                    <a:cubicBezTo>
                      <a:pt x="174" y="1308"/>
                      <a:pt x="192" y="1305"/>
                      <a:pt x="211" y="1299"/>
                    </a:cubicBezTo>
                    <a:cubicBezTo>
                      <a:pt x="1216" y="1006"/>
                      <a:pt x="2304" y="755"/>
                      <a:pt x="3245" y="315"/>
                    </a:cubicBezTo>
                    <a:cubicBezTo>
                      <a:pt x="3426" y="235"/>
                      <a:pt x="3317" y="0"/>
                      <a:pt x="3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6;p42">
                <a:extLst>
                  <a:ext uri="{FF2B5EF4-FFF2-40B4-BE49-F238E27FC236}">
                    <a16:creationId xmlns:a16="http://schemas.microsoft.com/office/drawing/2014/main" id="{5DD5E5C2-62C9-3D2B-D389-4602F9E02B36}"/>
                  </a:ext>
                </a:extLst>
              </p:cNvPr>
              <p:cNvSpPr/>
              <p:nvPr/>
            </p:nvSpPr>
            <p:spPr>
              <a:xfrm rot="1016137">
                <a:off x="3945559" y="235294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roup 9">
              <a:extLst>
                <a:ext uri="{FF2B5EF4-FFF2-40B4-BE49-F238E27FC236}">
                  <a16:creationId xmlns:a16="http://schemas.microsoft.com/office/drawing/2014/main" id="{BEB5AAE5-97CA-5FA6-25F2-22849CEEB76B}"/>
                </a:ext>
              </a:extLst>
            </p:cNvPr>
            <p:cNvGrpSpPr/>
            <p:nvPr/>
          </p:nvGrpSpPr>
          <p:grpSpPr>
            <a:xfrm>
              <a:off x="3733414" y="2398551"/>
              <a:ext cx="372725" cy="307790"/>
              <a:chOff x="3730518" y="2329014"/>
              <a:chExt cx="372725" cy="307790"/>
            </a:xfrm>
          </p:grpSpPr>
          <p:sp>
            <p:nvSpPr>
              <p:cNvPr id="11" name="Google Shape;346;p42">
                <a:extLst>
                  <a:ext uri="{FF2B5EF4-FFF2-40B4-BE49-F238E27FC236}">
                    <a16:creationId xmlns:a16="http://schemas.microsoft.com/office/drawing/2014/main" id="{727C8229-D270-78D6-6B03-AF4752AC2D72}"/>
                  </a:ext>
                </a:extLst>
              </p:cNvPr>
              <p:cNvSpPr/>
              <p:nvPr/>
            </p:nvSpPr>
            <p:spPr>
              <a:xfrm rot="19705874">
                <a:off x="3847007" y="236498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p42">
                <a:extLst>
                  <a:ext uri="{FF2B5EF4-FFF2-40B4-BE49-F238E27FC236}">
                    <a16:creationId xmlns:a16="http://schemas.microsoft.com/office/drawing/2014/main" id="{46787714-DE32-0588-1217-B230B60628E7}"/>
                  </a:ext>
                </a:extLst>
              </p:cNvPr>
              <p:cNvSpPr/>
              <p:nvPr/>
            </p:nvSpPr>
            <p:spPr>
              <a:xfrm>
                <a:off x="3730518" y="2329014"/>
                <a:ext cx="299264" cy="66005"/>
              </a:xfrm>
              <a:custGeom>
                <a:avLst/>
                <a:gdLst/>
                <a:ahLst/>
                <a:cxnLst/>
                <a:rect l="l" t="t" r="r" b="b"/>
                <a:pathLst>
                  <a:path w="2694" h="809" extrusionOk="0">
                    <a:moveTo>
                      <a:pt x="2465" y="0"/>
                    </a:moveTo>
                    <a:cubicBezTo>
                      <a:pt x="2455" y="0"/>
                      <a:pt x="2444" y="1"/>
                      <a:pt x="2433" y="3"/>
                    </a:cubicBezTo>
                    <a:cubicBezTo>
                      <a:pt x="1659" y="66"/>
                      <a:pt x="864" y="255"/>
                      <a:pt x="131" y="547"/>
                    </a:cubicBezTo>
                    <a:cubicBezTo>
                      <a:pt x="1" y="603"/>
                      <a:pt x="20" y="809"/>
                      <a:pt x="158" y="809"/>
                    </a:cubicBezTo>
                    <a:cubicBezTo>
                      <a:pt x="175" y="809"/>
                      <a:pt x="194" y="805"/>
                      <a:pt x="215" y="799"/>
                    </a:cubicBezTo>
                    <a:cubicBezTo>
                      <a:pt x="968" y="652"/>
                      <a:pt x="1742" y="485"/>
                      <a:pt x="2496" y="359"/>
                    </a:cubicBezTo>
                    <a:cubicBezTo>
                      <a:pt x="2694" y="339"/>
                      <a:pt x="2648" y="0"/>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8;p42">
                <a:extLst>
                  <a:ext uri="{FF2B5EF4-FFF2-40B4-BE49-F238E27FC236}">
                    <a16:creationId xmlns:a16="http://schemas.microsoft.com/office/drawing/2014/main" id="{A615F56B-1191-EEC1-2079-B77038E6BCC9}"/>
                  </a:ext>
                </a:extLst>
              </p:cNvPr>
              <p:cNvSpPr/>
              <p:nvPr/>
            </p:nvSpPr>
            <p:spPr>
              <a:xfrm>
                <a:off x="3840138" y="2570798"/>
                <a:ext cx="263105" cy="66006"/>
              </a:xfrm>
              <a:custGeom>
                <a:avLst/>
                <a:gdLst/>
                <a:ahLst/>
                <a:cxnLst/>
                <a:rect l="l" t="t" r="r" b="b"/>
                <a:pathLst>
                  <a:path w="3426" h="1309" extrusionOk="0">
                    <a:moveTo>
                      <a:pt x="3142" y="0"/>
                    </a:moveTo>
                    <a:cubicBezTo>
                      <a:pt x="3135" y="0"/>
                      <a:pt x="3127" y="1"/>
                      <a:pt x="3120" y="1"/>
                    </a:cubicBezTo>
                    <a:cubicBezTo>
                      <a:pt x="2115" y="211"/>
                      <a:pt x="1111" y="650"/>
                      <a:pt x="169" y="1006"/>
                    </a:cubicBezTo>
                    <a:cubicBezTo>
                      <a:pt x="0" y="1081"/>
                      <a:pt x="17" y="1308"/>
                      <a:pt x="158" y="1308"/>
                    </a:cubicBezTo>
                    <a:cubicBezTo>
                      <a:pt x="174" y="1308"/>
                      <a:pt x="192" y="1305"/>
                      <a:pt x="211" y="1299"/>
                    </a:cubicBezTo>
                    <a:cubicBezTo>
                      <a:pt x="1216" y="1006"/>
                      <a:pt x="2304" y="755"/>
                      <a:pt x="3245" y="315"/>
                    </a:cubicBezTo>
                    <a:cubicBezTo>
                      <a:pt x="3426" y="235"/>
                      <a:pt x="3317" y="0"/>
                      <a:pt x="3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p42">
                <a:extLst>
                  <a:ext uri="{FF2B5EF4-FFF2-40B4-BE49-F238E27FC236}">
                    <a16:creationId xmlns:a16="http://schemas.microsoft.com/office/drawing/2014/main" id="{A95F9E75-1312-122F-F1F1-81C0F5D67AEB}"/>
                  </a:ext>
                </a:extLst>
              </p:cNvPr>
              <p:cNvSpPr/>
              <p:nvPr/>
            </p:nvSpPr>
            <p:spPr>
              <a:xfrm rot="1016137">
                <a:off x="3945559" y="2352945"/>
                <a:ext cx="47537" cy="261109"/>
              </a:xfrm>
              <a:custGeom>
                <a:avLst/>
                <a:gdLst/>
                <a:ahLst/>
                <a:cxnLst/>
                <a:rect l="l" t="t" r="r" b="b"/>
                <a:pathLst>
                  <a:path w="619" h="3400" extrusionOk="0">
                    <a:moveTo>
                      <a:pt x="175" y="1"/>
                    </a:moveTo>
                    <a:cubicBezTo>
                      <a:pt x="91" y="1"/>
                      <a:pt x="0" y="73"/>
                      <a:pt x="12" y="193"/>
                    </a:cubicBezTo>
                    <a:cubicBezTo>
                      <a:pt x="163" y="1099"/>
                      <a:pt x="246" y="2023"/>
                      <a:pt x="261" y="2933"/>
                    </a:cubicBezTo>
                    <a:lnTo>
                      <a:pt x="261" y="2933"/>
                    </a:lnTo>
                    <a:cubicBezTo>
                      <a:pt x="249" y="2951"/>
                      <a:pt x="242" y="2972"/>
                      <a:pt x="242" y="2996"/>
                    </a:cubicBezTo>
                    <a:lnTo>
                      <a:pt x="242" y="3227"/>
                    </a:lnTo>
                    <a:cubicBezTo>
                      <a:pt x="242" y="3342"/>
                      <a:pt x="336" y="3399"/>
                      <a:pt x="431" y="3399"/>
                    </a:cubicBezTo>
                    <a:cubicBezTo>
                      <a:pt x="525" y="3399"/>
                      <a:pt x="619" y="3342"/>
                      <a:pt x="619" y="3227"/>
                    </a:cubicBezTo>
                    <a:cubicBezTo>
                      <a:pt x="619" y="3213"/>
                      <a:pt x="619" y="3199"/>
                      <a:pt x="619" y="3185"/>
                    </a:cubicBezTo>
                    <a:lnTo>
                      <a:pt x="619" y="3185"/>
                    </a:lnTo>
                    <a:cubicBezTo>
                      <a:pt x="619" y="3185"/>
                      <a:pt x="619" y="3185"/>
                      <a:pt x="619" y="3185"/>
                    </a:cubicBezTo>
                    <a:cubicBezTo>
                      <a:pt x="619" y="3185"/>
                      <a:pt x="619" y="3185"/>
                      <a:pt x="619" y="3185"/>
                    </a:cubicBezTo>
                    <a:lnTo>
                      <a:pt x="619" y="3185"/>
                    </a:lnTo>
                    <a:cubicBezTo>
                      <a:pt x="616" y="2152"/>
                      <a:pt x="511" y="1121"/>
                      <a:pt x="305" y="130"/>
                    </a:cubicBezTo>
                    <a:cubicBezTo>
                      <a:pt x="296" y="41"/>
                      <a:pt x="23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52;p42">
              <a:extLst>
                <a:ext uri="{FF2B5EF4-FFF2-40B4-BE49-F238E27FC236}">
                  <a16:creationId xmlns:a16="http://schemas.microsoft.com/office/drawing/2014/main" id="{2BD8D546-7F75-E6AE-B34B-46D4CD465759}"/>
                </a:ext>
              </a:extLst>
            </p:cNvPr>
            <p:cNvSpPr/>
            <p:nvPr/>
          </p:nvSpPr>
          <p:spPr>
            <a:xfrm rot="20532366">
              <a:off x="4936469" y="3362865"/>
              <a:ext cx="45719" cy="232092"/>
            </a:xfrm>
            <a:custGeom>
              <a:avLst/>
              <a:gdLst/>
              <a:ahLst/>
              <a:cxnLst/>
              <a:rect l="l" t="t" r="r" b="b"/>
              <a:pathLst>
                <a:path w="564" h="3074" extrusionOk="0">
                  <a:moveTo>
                    <a:pt x="143" y="1"/>
                  </a:moveTo>
                  <a:cubicBezTo>
                    <a:pt x="69" y="1"/>
                    <a:pt x="0" y="43"/>
                    <a:pt x="0" y="145"/>
                  </a:cubicBezTo>
                  <a:cubicBezTo>
                    <a:pt x="21" y="1065"/>
                    <a:pt x="21" y="2007"/>
                    <a:pt x="84" y="2928"/>
                  </a:cubicBezTo>
                  <a:cubicBezTo>
                    <a:pt x="84" y="3011"/>
                    <a:pt x="126" y="3074"/>
                    <a:pt x="209" y="3074"/>
                  </a:cubicBezTo>
                  <a:lnTo>
                    <a:pt x="272" y="3074"/>
                  </a:lnTo>
                  <a:cubicBezTo>
                    <a:pt x="335" y="3074"/>
                    <a:pt x="398" y="3074"/>
                    <a:pt x="440" y="3011"/>
                  </a:cubicBezTo>
                  <a:cubicBezTo>
                    <a:pt x="440" y="2969"/>
                    <a:pt x="481" y="2969"/>
                    <a:pt x="481" y="2948"/>
                  </a:cubicBezTo>
                  <a:cubicBezTo>
                    <a:pt x="506" y="2887"/>
                    <a:pt x="487" y="2825"/>
                    <a:pt x="446" y="2784"/>
                  </a:cubicBezTo>
                  <a:lnTo>
                    <a:pt x="446" y="2784"/>
                  </a:lnTo>
                  <a:cubicBezTo>
                    <a:pt x="563" y="1942"/>
                    <a:pt x="393" y="968"/>
                    <a:pt x="314" y="124"/>
                  </a:cubicBezTo>
                  <a:cubicBezTo>
                    <a:pt x="303" y="48"/>
                    <a:pt x="220"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feld 49">
            <a:extLst>
              <a:ext uri="{FF2B5EF4-FFF2-40B4-BE49-F238E27FC236}">
                <a16:creationId xmlns:a16="http://schemas.microsoft.com/office/drawing/2014/main" id="{C03E489A-2EB5-7244-43E5-B53F69B44E06}"/>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BCF49F08-AA81-54F4-6DBD-290E3FEE2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342773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5"/>
          <p:cNvSpPr txBox="1">
            <a:spLocks noGrp="1"/>
          </p:cNvSpPr>
          <p:nvPr>
            <p:ph type="title"/>
          </p:nvPr>
        </p:nvSpPr>
        <p:spPr>
          <a:xfrm>
            <a:off x="710628" y="1614771"/>
            <a:ext cx="7717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err="1"/>
              <a:t>Vielen</a:t>
            </a:r>
            <a:r>
              <a:rPr lang="en" sz="4400"/>
              <a:t> Dank für </a:t>
            </a:r>
            <a:r>
              <a:rPr lang="en" sz="4400" err="1"/>
              <a:t>Eure</a:t>
            </a:r>
            <a:r>
              <a:rPr lang="en" sz="4400"/>
              <a:t> </a:t>
            </a:r>
            <a:r>
              <a:rPr lang="en" sz="4400" err="1"/>
              <a:t>Aufmerksamkeit</a:t>
            </a:r>
            <a:r>
              <a:rPr lang="en" sz="4400"/>
              <a:t>!</a:t>
            </a:r>
            <a:endParaRPr sz="4400"/>
          </a:p>
        </p:txBody>
      </p:sp>
      <p:sp>
        <p:nvSpPr>
          <p:cNvPr id="704" name="Google Shape;704;p55"/>
          <p:cNvSpPr/>
          <p:nvPr/>
        </p:nvSpPr>
        <p:spPr>
          <a:xfrm rot="-332119">
            <a:off x="733340" y="695385"/>
            <a:ext cx="7675753" cy="2911344"/>
          </a:xfrm>
          <a:custGeom>
            <a:avLst/>
            <a:gdLst/>
            <a:ahLst/>
            <a:cxnLst/>
            <a:rect l="l" t="t" r="r" b="b"/>
            <a:pathLst>
              <a:path w="235513" h="170310" extrusionOk="0">
                <a:moveTo>
                  <a:pt x="148394" y="14696"/>
                </a:moveTo>
                <a:cubicBezTo>
                  <a:pt x="117776" y="4493"/>
                  <a:pt x="82020" y="2019"/>
                  <a:pt x="51594" y="12780"/>
                </a:cubicBezTo>
                <a:cubicBezTo>
                  <a:pt x="35569" y="18447"/>
                  <a:pt x="21000" y="29537"/>
                  <a:pt x="10382" y="42810"/>
                </a:cubicBezTo>
                <a:cubicBezTo>
                  <a:pt x="-13127" y="72196"/>
                  <a:pt x="6386" y="132975"/>
                  <a:pt x="38815" y="152069"/>
                </a:cubicBezTo>
                <a:cubicBezTo>
                  <a:pt x="62882" y="166240"/>
                  <a:pt x="92672" y="170528"/>
                  <a:pt x="120600" y="170279"/>
                </a:cubicBezTo>
                <a:cubicBezTo>
                  <a:pt x="139120" y="170114"/>
                  <a:pt x="157378" y="163497"/>
                  <a:pt x="174271" y="155903"/>
                </a:cubicBezTo>
                <a:cubicBezTo>
                  <a:pt x="197655" y="145391"/>
                  <a:pt x="223054" y="128690"/>
                  <a:pt x="231457" y="104468"/>
                </a:cubicBezTo>
                <a:cubicBezTo>
                  <a:pt x="237478" y="87114"/>
                  <a:pt x="237237" y="64970"/>
                  <a:pt x="227304" y="49519"/>
                </a:cubicBezTo>
                <a:cubicBezTo>
                  <a:pt x="213414" y="27912"/>
                  <a:pt x="190413" y="10756"/>
                  <a:pt x="165965" y="2876"/>
                </a:cubicBezTo>
                <a:cubicBezTo>
                  <a:pt x="150930" y="-1970"/>
                  <a:pt x="133064" y="-466"/>
                  <a:pt x="118683" y="6071"/>
                </a:cubicBezTo>
              </a:path>
            </a:pathLst>
          </a:custGeom>
          <a:noFill/>
          <a:ln w="38100" cap="flat" cmpd="sng">
            <a:solidFill>
              <a:schemeClr val="accent1"/>
            </a:solidFill>
            <a:prstDash val="solid"/>
            <a:round/>
            <a:headEnd type="none" w="med" len="med"/>
            <a:tailEnd type="none" w="med" len="med"/>
          </a:ln>
        </p:spPr>
        <p:txBody>
          <a:bodyPr/>
          <a:lstStyle/>
          <a:p>
            <a:endParaRPr lang="de-DE"/>
          </a:p>
        </p:txBody>
      </p:sp>
      <p:sp>
        <p:nvSpPr>
          <p:cNvPr id="705" name="Google Shape;705;p55"/>
          <p:cNvSpPr/>
          <p:nvPr/>
        </p:nvSpPr>
        <p:spPr>
          <a:xfrm rot="-764057">
            <a:off x="-2695797" y="3793561"/>
            <a:ext cx="4640002" cy="1190957"/>
          </a:xfrm>
          <a:custGeom>
            <a:avLst/>
            <a:gdLst/>
            <a:ahLst/>
            <a:cxnLst/>
            <a:rect l="l" t="t" r="r" b="b"/>
            <a:pathLst>
              <a:path w="140109" h="35962" extrusionOk="0">
                <a:moveTo>
                  <a:pt x="134706" y="9792"/>
                </a:moveTo>
                <a:cubicBezTo>
                  <a:pt x="135581" y="11960"/>
                  <a:pt x="135334" y="14224"/>
                  <a:pt x="134288" y="16316"/>
                </a:cubicBezTo>
                <a:cubicBezTo>
                  <a:pt x="134250" y="16316"/>
                  <a:pt x="134250" y="16297"/>
                  <a:pt x="134231" y="16297"/>
                </a:cubicBezTo>
                <a:cubicBezTo>
                  <a:pt x="134212" y="16297"/>
                  <a:pt x="134155" y="16278"/>
                  <a:pt x="134136" y="16278"/>
                </a:cubicBezTo>
                <a:cubicBezTo>
                  <a:pt x="133812" y="13958"/>
                  <a:pt x="133584" y="12017"/>
                  <a:pt x="134706" y="9792"/>
                </a:cubicBezTo>
                <a:close/>
                <a:moveTo>
                  <a:pt x="131948" y="8917"/>
                </a:moveTo>
                <a:cubicBezTo>
                  <a:pt x="132234" y="9221"/>
                  <a:pt x="132519" y="9450"/>
                  <a:pt x="132975" y="9564"/>
                </a:cubicBezTo>
                <a:cubicBezTo>
                  <a:pt x="133199" y="9630"/>
                  <a:pt x="133431" y="9650"/>
                  <a:pt x="133654" y="9650"/>
                </a:cubicBezTo>
                <a:cubicBezTo>
                  <a:pt x="133754" y="9650"/>
                  <a:pt x="133851" y="9646"/>
                  <a:pt x="133945" y="9640"/>
                </a:cubicBezTo>
                <a:lnTo>
                  <a:pt x="133945" y="9640"/>
                </a:lnTo>
                <a:cubicBezTo>
                  <a:pt x="132994" y="11580"/>
                  <a:pt x="132538" y="14205"/>
                  <a:pt x="133470" y="16221"/>
                </a:cubicBezTo>
                <a:cubicBezTo>
                  <a:pt x="132956" y="16221"/>
                  <a:pt x="132405" y="16373"/>
                  <a:pt x="131929" y="16601"/>
                </a:cubicBezTo>
                <a:cubicBezTo>
                  <a:pt x="131815" y="15365"/>
                  <a:pt x="131739" y="14110"/>
                  <a:pt x="131739" y="12835"/>
                </a:cubicBezTo>
                <a:cubicBezTo>
                  <a:pt x="131739" y="11542"/>
                  <a:pt x="131815" y="10230"/>
                  <a:pt x="131948" y="8917"/>
                </a:cubicBezTo>
                <a:close/>
                <a:moveTo>
                  <a:pt x="96208" y="10819"/>
                </a:moveTo>
                <a:lnTo>
                  <a:pt x="96208" y="10819"/>
                </a:lnTo>
                <a:cubicBezTo>
                  <a:pt x="96878" y="10987"/>
                  <a:pt x="97651" y="11051"/>
                  <a:pt x="98358" y="11051"/>
                </a:cubicBezTo>
                <a:cubicBezTo>
                  <a:pt x="98455" y="11051"/>
                  <a:pt x="98550" y="11050"/>
                  <a:pt x="98643" y="11047"/>
                </a:cubicBezTo>
                <a:lnTo>
                  <a:pt x="98643" y="11047"/>
                </a:lnTo>
                <a:cubicBezTo>
                  <a:pt x="97825" y="12683"/>
                  <a:pt x="97768" y="15137"/>
                  <a:pt x="98681" y="16754"/>
                </a:cubicBezTo>
                <a:cubicBezTo>
                  <a:pt x="97958" y="16659"/>
                  <a:pt x="97197" y="16621"/>
                  <a:pt x="96436" y="16601"/>
                </a:cubicBezTo>
                <a:cubicBezTo>
                  <a:pt x="95790" y="14776"/>
                  <a:pt x="95714" y="12892"/>
                  <a:pt x="96208" y="11009"/>
                </a:cubicBezTo>
                <a:cubicBezTo>
                  <a:pt x="96246" y="10952"/>
                  <a:pt x="96246" y="10876"/>
                  <a:pt x="96208" y="10819"/>
                </a:cubicBezTo>
                <a:close/>
                <a:moveTo>
                  <a:pt x="106698" y="17896"/>
                </a:moveTo>
                <a:cubicBezTo>
                  <a:pt x="107025" y="17896"/>
                  <a:pt x="107352" y="17902"/>
                  <a:pt x="107678" y="17914"/>
                </a:cubicBezTo>
                <a:lnTo>
                  <a:pt x="107792" y="17914"/>
                </a:lnTo>
                <a:cubicBezTo>
                  <a:pt x="107488" y="19531"/>
                  <a:pt x="107297" y="21338"/>
                  <a:pt x="107373" y="22973"/>
                </a:cubicBezTo>
                <a:cubicBezTo>
                  <a:pt x="107042" y="22871"/>
                  <a:pt x="106684" y="22830"/>
                  <a:pt x="106339" y="22830"/>
                </a:cubicBezTo>
                <a:cubicBezTo>
                  <a:pt x="106110" y="22830"/>
                  <a:pt x="105886" y="22848"/>
                  <a:pt x="105681" y="22878"/>
                </a:cubicBezTo>
                <a:lnTo>
                  <a:pt x="105681" y="22859"/>
                </a:lnTo>
                <a:cubicBezTo>
                  <a:pt x="105881" y="21890"/>
                  <a:pt x="105128" y="20877"/>
                  <a:pt x="104245" y="20877"/>
                </a:cubicBezTo>
                <a:cubicBezTo>
                  <a:pt x="104123" y="20877"/>
                  <a:pt x="103998" y="20897"/>
                  <a:pt x="103874" y="20938"/>
                </a:cubicBezTo>
                <a:cubicBezTo>
                  <a:pt x="103855" y="20900"/>
                  <a:pt x="103816" y="20900"/>
                  <a:pt x="103778" y="20881"/>
                </a:cubicBezTo>
                <a:cubicBezTo>
                  <a:pt x="103531" y="20843"/>
                  <a:pt x="103303" y="20805"/>
                  <a:pt x="103037" y="20786"/>
                </a:cubicBezTo>
                <a:cubicBezTo>
                  <a:pt x="103151" y="19854"/>
                  <a:pt x="103151" y="18941"/>
                  <a:pt x="103151" y="18009"/>
                </a:cubicBezTo>
                <a:cubicBezTo>
                  <a:pt x="104327" y="17964"/>
                  <a:pt x="105516" y="17896"/>
                  <a:pt x="106698" y="17896"/>
                </a:cubicBezTo>
                <a:close/>
                <a:moveTo>
                  <a:pt x="132405" y="1385"/>
                </a:moveTo>
                <a:lnTo>
                  <a:pt x="132405" y="1385"/>
                </a:lnTo>
                <a:cubicBezTo>
                  <a:pt x="130408" y="8556"/>
                  <a:pt x="129951" y="16868"/>
                  <a:pt x="132329" y="24001"/>
                </a:cubicBezTo>
                <a:cubicBezTo>
                  <a:pt x="127383" y="21147"/>
                  <a:pt x="122057" y="19074"/>
                  <a:pt x="116503" y="17933"/>
                </a:cubicBezTo>
                <a:cubicBezTo>
                  <a:pt x="113802" y="17381"/>
                  <a:pt x="111101" y="17039"/>
                  <a:pt x="108362" y="16906"/>
                </a:cubicBezTo>
                <a:cubicBezTo>
                  <a:pt x="107345" y="16857"/>
                  <a:pt x="106291" y="16810"/>
                  <a:pt x="105231" y="16810"/>
                </a:cubicBezTo>
                <a:cubicBezTo>
                  <a:pt x="103419" y="16810"/>
                  <a:pt x="101591" y="16946"/>
                  <a:pt x="99898" y="17438"/>
                </a:cubicBezTo>
                <a:cubicBezTo>
                  <a:pt x="99632" y="16297"/>
                  <a:pt x="99137" y="15308"/>
                  <a:pt x="99099" y="14110"/>
                </a:cubicBezTo>
                <a:cubicBezTo>
                  <a:pt x="99042" y="12873"/>
                  <a:pt x="99423" y="11846"/>
                  <a:pt x="99822" y="10686"/>
                </a:cubicBezTo>
                <a:cubicBezTo>
                  <a:pt x="99822" y="10648"/>
                  <a:pt x="99822" y="10610"/>
                  <a:pt x="99860" y="10591"/>
                </a:cubicBezTo>
                <a:cubicBezTo>
                  <a:pt x="100095" y="10596"/>
                  <a:pt x="100330" y="10599"/>
                  <a:pt x="100566" y="10599"/>
                </a:cubicBezTo>
                <a:cubicBezTo>
                  <a:pt x="106004" y="10599"/>
                  <a:pt x="111706" y="9157"/>
                  <a:pt x="116884" y="7662"/>
                </a:cubicBezTo>
                <a:cubicBezTo>
                  <a:pt x="122210" y="6121"/>
                  <a:pt x="127497" y="4067"/>
                  <a:pt x="132405" y="1385"/>
                </a:cubicBezTo>
                <a:close/>
                <a:moveTo>
                  <a:pt x="133356" y="1176"/>
                </a:moveTo>
                <a:lnTo>
                  <a:pt x="133356" y="1176"/>
                </a:lnTo>
                <a:cubicBezTo>
                  <a:pt x="138948" y="8232"/>
                  <a:pt x="138301" y="17324"/>
                  <a:pt x="133090" y="24286"/>
                </a:cubicBezTo>
                <a:cubicBezTo>
                  <a:pt x="132671" y="21927"/>
                  <a:pt x="132234" y="19607"/>
                  <a:pt x="131967" y="17229"/>
                </a:cubicBezTo>
                <a:cubicBezTo>
                  <a:pt x="132426" y="17084"/>
                  <a:pt x="132869" y="17032"/>
                  <a:pt x="133320" y="17032"/>
                </a:cubicBezTo>
                <a:cubicBezTo>
                  <a:pt x="133581" y="17032"/>
                  <a:pt x="133845" y="17049"/>
                  <a:pt x="134117" y="17077"/>
                </a:cubicBezTo>
                <a:cubicBezTo>
                  <a:pt x="134130" y="17078"/>
                  <a:pt x="134143" y="17079"/>
                  <a:pt x="134156" y="17079"/>
                </a:cubicBezTo>
                <a:cubicBezTo>
                  <a:pt x="134340" y="17079"/>
                  <a:pt x="134444" y="16952"/>
                  <a:pt x="134497" y="16792"/>
                </a:cubicBezTo>
                <a:cubicBezTo>
                  <a:pt x="134554" y="16792"/>
                  <a:pt x="134630" y="16754"/>
                  <a:pt x="134687" y="16678"/>
                </a:cubicBezTo>
                <a:cubicBezTo>
                  <a:pt x="136323" y="14395"/>
                  <a:pt x="136304" y="11390"/>
                  <a:pt x="135087" y="8955"/>
                </a:cubicBezTo>
                <a:cubicBezTo>
                  <a:pt x="135022" y="8826"/>
                  <a:pt x="134927" y="8770"/>
                  <a:pt x="134829" y="8770"/>
                </a:cubicBezTo>
                <a:cubicBezTo>
                  <a:pt x="134754" y="8770"/>
                  <a:pt x="134677" y="8802"/>
                  <a:pt x="134611" y="8860"/>
                </a:cubicBezTo>
                <a:cubicBezTo>
                  <a:pt x="134539" y="8759"/>
                  <a:pt x="134456" y="8713"/>
                  <a:pt x="134338" y="8713"/>
                </a:cubicBezTo>
                <a:cubicBezTo>
                  <a:pt x="134300" y="8713"/>
                  <a:pt x="134258" y="8718"/>
                  <a:pt x="134212" y="8727"/>
                </a:cubicBezTo>
                <a:cubicBezTo>
                  <a:pt x="133966" y="8805"/>
                  <a:pt x="133705" y="8840"/>
                  <a:pt x="133442" y="8840"/>
                </a:cubicBezTo>
                <a:cubicBezTo>
                  <a:pt x="132933" y="8840"/>
                  <a:pt x="132420" y="8706"/>
                  <a:pt x="132005" y="8480"/>
                </a:cubicBezTo>
                <a:lnTo>
                  <a:pt x="131967" y="8480"/>
                </a:lnTo>
                <a:cubicBezTo>
                  <a:pt x="132234" y="6026"/>
                  <a:pt x="132709" y="3572"/>
                  <a:pt x="133356" y="1176"/>
                </a:cubicBezTo>
                <a:close/>
                <a:moveTo>
                  <a:pt x="105490" y="23449"/>
                </a:moveTo>
                <a:cubicBezTo>
                  <a:pt x="105547" y="23544"/>
                  <a:pt x="105642" y="23620"/>
                  <a:pt x="105776" y="23620"/>
                </a:cubicBezTo>
                <a:cubicBezTo>
                  <a:pt x="106270" y="23658"/>
                  <a:pt x="106841" y="23620"/>
                  <a:pt x="107316" y="23848"/>
                </a:cubicBezTo>
                <a:cubicBezTo>
                  <a:pt x="108857" y="24666"/>
                  <a:pt x="107183" y="25808"/>
                  <a:pt x="106327" y="26036"/>
                </a:cubicBezTo>
                <a:cubicBezTo>
                  <a:pt x="105681" y="26207"/>
                  <a:pt x="105015" y="26359"/>
                  <a:pt x="104349" y="26397"/>
                </a:cubicBezTo>
                <a:cubicBezTo>
                  <a:pt x="104178" y="26410"/>
                  <a:pt x="103999" y="26432"/>
                  <a:pt x="103829" y="26432"/>
                </a:cubicBezTo>
                <a:cubicBezTo>
                  <a:pt x="103752" y="26432"/>
                  <a:pt x="103678" y="26428"/>
                  <a:pt x="103607" y="26416"/>
                </a:cubicBezTo>
                <a:cubicBezTo>
                  <a:pt x="103113" y="26397"/>
                  <a:pt x="101648" y="25598"/>
                  <a:pt x="102390" y="24895"/>
                </a:cubicBezTo>
                <a:cubicBezTo>
                  <a:pt x="103626" y="24895"/>
                  <a:pt x="104939" y="24495"/>
                  <a:pt x="105490" y="23449"/>
                </a:cubicBezTo>
                <a:close/>
                <a:moveTo>
                  <a:pt x="107621" y="26397"/>
                </a:moveTo>
                <a:lnTo>
                  <a:pt x="107621" y="26397"/>
                </a:lnTo>
                <a:cubicBezTo>
                  <a:pt x="108629" y="27938"/>
                  <a:pt x="106536" y="28832"/>
                  <a:pt x="105300" y="28927"/>
                </a:cubicBezTo>
                <a:cubicBezTo>
                  <a:pt x="105080" y="28943"/>
                  <a:pt x="104862" y="28952"/>
                  <a:pt x="104645" y="28952"/>
                </a:cubicBezTo>
                <a:cubicBezTo>
                  <a:pt x="104339" y="28952"/>
                  <a:pt x="104033" y="28933"/>
                  <a:pt x="103721" y="28889"/>
                </a:cubicBezTo>
                <a:cubicBezTo>
                  <a:pt x="103398" y="28851"/>
                  <a:pt x="102999" y="28794"/>
                  <a:pt x="102713" y="28585"/>
                </a:cubicBezTo>
                <a:cubicBezTo>
                  <a:pt x="102257" y="28261"/>
                  <a:pt x="101914" y="27443"/>
                  <a:pt x="102466" y="26987"/>
                </a:cubicBezTo>
                <a:lnTo>
                  <a:pt x="102466" y="26987"/>
                </a:lnTo>
                <a:cubicBezTo>
                  <a:pt x="102907" y="27208"/>
                  <a:pt x="103436" y="27292"/>
                  <a:pt x="103987" y="27292"/>
                </a:cubicBezTo>
                <a:cubicBezTo>
                  <a:pt x="105003" y="27292"/>
                  <a:pt x="106095" y="27005"/>
                  <a:pt x="106860" y="26759"/>
                </a:cubicBezTo>
                <a:cubicBezTo>
                  <a:pt x="107126" y="26683"/>
                  <a:pt x="107373" y="26568"/>
                  <a:pt x="107621" y="26397"/>
                </a:cubicBezTo>
                <a:close/>
                <a:moveTo>
                  <a:pt x="102447" y="29498"/>
                </a:moveTo>
                <a:cubicBezTo>
                  <a:pt x="103113" y="29821"/>
                  <a:pt x="103950" y="29878"/>
                  <a:pt x="104634" y="29878"/>
                </a:cubicBezTo>
                <a:cubicBezTo>
                  <a:pt x="105376" y="29878"/>
                  <a:pt x="106194" y="29821"/>
                  <a:pt x="106936" y="29555"/>
                </a:cubicBezTo>
                <a:lnTo>
                  <a:pt x="106936" y="29555"/>
                </a:lnTo>
                <a:cubicBezTo>
                  <a:pt x="107868" y="30886"/>
                  <a:pt x="106384" y="32008"/>
                  <a:pt x="104920" y="32084"/>
                </a:cubicBezTo>
                <a:cubicBezTo>
                  <a:pt x="104896" y="32085"/>
                  <a:pt x="104872" y="32085"/>
                  <a:pt x="104847" y="32085"/>
                </a:cubicBezTo>
                <a:cubicBezTo>
                  <a:pt x="103572" y="32085"/>
                  <a:pt x="101215" y="31121"/>
                  <a:pt x="102428" y="29517"/>
                </a:cubicBezTo>
                <a:cubicBezTo>
                  <a:pt x="102428" y="29498"/>
                  <a:pt x="102428" y="29498"/>
                  <a:pt x="102447" y="29498"/>
                </a:cubicBezTo>
                <a:close/>
                <a:moveTo>
                  <a:pt x="102466" y="32503"/>
                </a:moveTo>
                <a:lnTo>
                  <a:pt x="102466" y="32503"/>
                </a:lnTo>
                <a:cubicBezTo>
                  <a:pt x="103127" y="32914"/>
                  <a:pt x="103946" y="33076"/>
                  <a:pt x="104714" y="33076"/>
                </a:cubicBezTo>
                <a:cubicBezTo>
                  <a:pt x="104941" y="33076"/>
                  <a:pt x="105163" y="33061"/>
                  <a:pt x="105376" y="33035"/>
                </a:cubicBezTo>
                <a:cubicBezTo>
                  <a:pt x="105776" y="32978"/>
                  <a:pt x="106194" y="32883"/>
                  <a:pt x="106575" y="32712"/>
                </a:cubicBezTo>
                <a:lnTo>
                  <a:pt x="106575" y="32712"/>
                </a:lnTo>
                <a:cubicBezTo>
                  <a:pt x="107149" y="34153"/>
                  <a:pt x="106092" y="34754"/>
                  <a:pt x="104884" y="34754"/>
                </a:cubicBezTo>
                <a:cubicBezTo>
                  <a:pt x="103412" y="34754"/>
                  <a:pt x="101714" y="33861"/>
                  <a:pt x="102466" y="32503"/>
                </a:cubicBezTo>
                <a:close/>
                <a:moveTo>
                  <a:pt x="133541" y="1"/>
                </a:moveTo>
                <a:cubicBezTo>
                  <a:pt x="133364" y="1"/>
                  <a:pt x="133195" y="126"/>
                  <a:pt x="133090" y="301"/>
                </a:cubicBezTo>
                <a:lnTo>
                  <a:pt x="132994" y="301"/>
                </a:lnTo>
                <a:cubicBezTo>
                  <a:pt x="132905" y="185"/>
                  <a:pt x="132755" y="113"/>
                  <a:pt x="132591" y="113"/>
                </a:cubicBezTo>
                <a:cubicBezTo>
                  <a:pt x="132511" y="113"/>
                  <a:pt x="132429" y="130"/>
                  <a:pt x="132348" y="168"/>
                </a:cubicBezTo>
                <a:cubicBezTo>
                  <a:pt x="127117" y="2735"/>
                  <a:pt x="121829" y="5037"/>
                  <a:pt x="116218" y="6692"/>
                </a:cubicBezTo>
                <a:cubicBezTo>
                  <a:pt x="110759" y="8270"/>
                  <a:pt x="105224" y="8841"/>
                  <a:pt x="99708" y="10020"/>
                </a:cubicBezTo>
                <a:cubicBezTo>
                  <a:pt x="99594" y="10039"/>
                  <a:pt x="99518" y="10115"/>
                  <a:pt x="99499" y="10211"/>
                </a:cubicBezTo>
                <a:cubicBezTo>
                  <a:pt x="99466" y="10206"/>
                  <a:pt x="99434" y="10204"/>
                  <a:pt x="99403" y="10204"/>
                </a:cubicBezTo>
                <a:cubicBezTo>
                  <a:pt x="99290" y="10204"/>
                  <a:pt x="99189" y="10235"/>
                  <a:pt x="99099" y="10325"/>
                </a:cubicBezTo>
                <a:cubicBezTo>
                  <a:pt x="98550" y="10233"/>
                  <a:pt x="97924" y="10174"/>
                  <a:pt x="97306" y="10174"/>
                </a:cubicBezTo>
                <a:cubicBezTo>
                  <a:pt x="96769" y="10174"/>
                  <a:pt x="96239" y="10219"/>
                  <a:pt x="95771" y="10325"/>
                </a:cubicBezTo>
                <a:cubicBezTo>
                  <a:pt x="95638" y="10344"/>
                  <a:pt x="95599" y="10477"/>
                  <a:pt x="95638" y="10591"/>
                </a:cubicBezTo>
                <a:cubicBezTo>
                  <a:pt x="95542" y="10629"/>
                  <a:pt x="95485" y="10705"/>
                  <a:pt x="95428" y="10819"/>
                </a:cubicBezTo>
                <a:cubicBezTo>
                  <a:pt x="94763" y="12950"/>
                  <a:pt x="94858" y="15137"/>
                  <a:pt x="95676" y="17191"/>
                </a:cubicBezTo>
                <a:cubicBezTo>
                  <a:pt x="95733" y="17381"/>
                  <a:pt x="95885" y="17534"/>
                  <a:pt x="96094" y="17534"/>
                </a:cubicBezTo>
                <a:cubicBezTo>
                  <a:pt x="96318" y="17534"/>
                  <a:pt x="96544" y="17534"/>
                  <a:pt x="96771" y="17534"/>
                </a:cubicBezTo>
                <a:cubicBezTo>
                  <a:pt x="97564" y="17534"/>
                  <a:pt x="98368" y="17523"/>
                  <a:pt x="99137" y="17419"/>
                </a:cubicBezTo>
                <a:cubicBezTo>
                  <a:pt x="99213" y="17514"/>
                  <a:pt x="99309" y="17610"/>
                  <a:pt x="99404" y="17667"/>
                </a:cubicBezTo>
                <a:cubicBezTo>
                  <a:pt x="99328" y="17819"/>
                  <a:pt x="99404" y="18028"/>
                  <a:pt x="99613" y="18047"/>
                </a:cubicBezTo>
                <a:cubicBezTo>
                  <a:pt x="100118" y="18089"/>
                  <a:pt x="100616" y="18102"/>
                  <a:pt x="101116" y="18102"/>
                </a:cubicBezTo>
                <a:cubicBezTo>
                  <a:pt x="101520" y="18102"/>
                  <a:pt x="101925" y="18094"/>
                  <a:pt x="102333" y="18085"/>
                </a:cubicBezTo>
                <a:lnTo>
                  <a:pt x="102333" y="18085"/>
                </a:lnTo>
                <a:cubicBezTo>
                  <a:pt x="102333" y="18979"/>
                  <a:pt x="102295" y="19892"/>
                  <a:pt x="102428" y="20767"/>
                </a:cubicBezTo>
                <a:cubicBezTo>
                  <a:pt x="101949" y="20723"/>
                  <a:pt x="101464" y="20698"/>
                  <a:pt x="100980" y="20698"/>
                </a:cubicBezTo>
                <a:cubicBezTo>
                  <a:pt x="99562" y="20698"/>
                  <a:pt x="98145" y="20913"/>
                  <a:pt x="96855" y="21509"/>
                </a:cubicBezTo>
                <a:cubicBezTo>
                  <a:pt x="96094" y="21832"/>
                  <a:pt x="95409" y="22289"/>
                  <a:pt x="94839" y="22878"/>
                </a:cubicBezTo>
                <a:cubicBezTo>
                  <a:pt x="93793" y="23944"/>
                  <a:pt x="93298" y="25541"/>
                  <a:pt x="91776" y="25998"/>
                </a:cubicBezTo>
                <a:cubicBezTo>
                  <a:pt x="91700" y="25922"/>
                  <a:pt x="91586" y="25884"/>
                  <a:pt x="91453" y="25884"/>
                </a:cubicBezTo>
                <a:cubicBezTo>
                  <a:pt x="80731" y="26287"/>
                  <a:pt x="70018" y="26472"/>
                  <a:pt x="59287" y="26472"/>
                </a:cubicBezTo>
                <a:cubicBezTo>
                  <a:pt x="54828" y="26472"/>
                  <a:pt x="50365" y="26440"/>
                  <a:pt x="45898" y="26378"/>
                </a:cubicBezTo>
                <a:cubicBezTo>
                  <a:pt x="38328" y="26264"/>
                  <a:pt x="30738" y="26112"/>
                  <a:pt x="23149" y="25998"/>
                </a:cubicBezTo>
                <a:cubicBezTo>
                  <a:pt x="19497" y="25922"/>
                  <a:pt x="15845" y="25884"/>
                  <a:pt x="12193" y="25808"/>
                </a:cubicBezTo>
                <a:cubicBezTo>
                  <a:pt x="9541" y="25756"/>
                  <a:pt x="6855" y="25607"/>
                  <a:pt x="4186" y="25607"/>
                </a:cubicBezTo>
                <a:cubicBezTo>
                  <a:pt x="2931" y="25607"/>
                  <a:pt x="1680" y="25640"/>
                  <a:pt x="438" y="25731"/>
                </a:cubicBezTo>
                <a:cubicBezTo>
                  <a:pt x="39" y="25750"/>
                  <a:pt x="39" y="26302"/>
                  <a:pt x="438" y="26359"/>
                </a:cubicBezTo>
                <a:cubicBezTo>
                  <a:pt x="4319" y="26759"/>
                  <a:pt x="8294" y="26606"/>
                  <a:pt x="12193" y="26683"/>
                </a:cubicBezTo>
                <a:cubicBezTo>
                  <a:pt x="15845" y="26759"/>
                  <a:pt x="19497" y="26835"/>
                  <a:pt x="23149" y="26892"/>
                </a:cubicBezTo>
                <a:cubicBezTo>
                  <a:pt x="30738" y="27044"/>
                  <a:pt x="38328" y="27177"/>
                  <a:pt x="45898" y="27310"/>
                </a:cubicBezTo>
                <a:cubicBezTo>
                  <a:pt x="52768" y="27413"/>
                  <a:pt x="59649" y="27521"/>
                  <a:pt x="66528" y="27521"/>
                </a:cubicBezTo>
                <a:cubicBezTo>
                  <a:pt x="74848" y="27521"/>
                  <a:pt x="83165" y="27364"/>
                  <a:pt x="91453" y="26854"/>
                </a:cubicBezTo>
                <a:cubicBezTo>
                  <a:pt x="91586" y="26854"/>
                  <a:pt x="91643" y="26797"/>
                  <a:pt x="91719" y="26759"/>
                </a:cubicBezTo>
                <a:cubicBezTo>
                  <a:pt x="93317" y="26663"/>
                  <a:pt x="94116" y="25237"/>
                  <a:pt x="95105" y="24020"/>
                </a:cubicBezTo>
                <a:cubicBezTo>
                  <a:pt x="97292" y="21243"/>
                  <a:pt x="100469" y="21642"/>
                  <a:pt x="103664" y="21528"/>
                </a:cubicBezTo>
                <a:cubicBezTo>
                  <a:pt x="103721" y="21528"/>
                  <a:pt x="103778" y="21490"/>
                  <a:pt x="103816" y="21452"/>
                </a:cubicBezTo>
                <a:cubicBezTo>
                  <a:pt x="104235" y="21452"/>
                  <a:pt x="104634" y="21718"/>
                  <a:pt x="104825" y="22099"/>
                </a:cubicBezTo>
                <a:cubicBezTo>
                  <a:pt x="105129" y="22707"/>
                  <a:pt x="104710" y="23373"/>
                  <a:pt x="104178" y="23715"/>
                </a:cubicBezTo>
                <a:cubicBezTo>
                  <a:pt x="103743" y="23994"/>
                  <a:pt x="103281" y="24069"/>
                  <a:pt x="102806" y="24069"/>
                </a:cubicBezTo>
                <a:cubicBezTo>
                  <a:pt x="102244" y="24069"/>
                  <a:pt x="101664" y="23963"/>
                  <a:pt x="101097" y="23963"/>
                </a:cubicBezTo>
                <a:cubicBezTo>
                  <a:pt x="100621" y="23963"/>
                  <a:pt x="100526" y="24666"/>
                  <a:pt x="100963" y="24780"/>
                </a:cubicBezTo>
                <a:cubicBezTo>
                  <a:pt x="101192" y="24818"/>
                  <a:pt x="101401" y="24876"/>
                  <a:pt x="101629" y="24914"/>
                </a:cubicBezTo>
                <a:cubicBezTo>
                  <a:pt x="101306" y="25465"/>
                  <a:pt x="101401" y="26226"/>
                  <a:pt x="101876" y="26702"/>
                </a:cubicBezTo>
                <a:cubicBezTo>
                  <a:pt x="101287" y="27158"/>
                  <a:pt x="101135" y="27938"/>
                  <a:pt x="101496" y="28680"/>
                </a:cubicBezTo>
                <a:cubicBezTo>
                  <a:pt x="101610" y="28889"/>
                  <a:pt x="101762" y="29079"/>
                  <a:pt x="101914" y="29231"/>
                </a:cubicBezTo>
                <a:cubicBezTo>
                  <a:pt x="101039" y="29935"/>
                  <a:pt x="101039" y="31209"/>
                  <a:pt x="101762" y="32027"/>
                </a:cubicBezTo>
                <a:cubicBezTo>
                  <a:pt x="101800" y="32084"/>
                  <a:pt x="101857" y="32122"/>
                  <a:pt x="101914" y="32180"/>
                </a:cubicBezTo>
                <a:cubicBezTo>
                  <a:pt x="101401" y="32769"/>
                  <a:pt x="101325" y="33644"/>
                  <a:pt x="101724" y="34367"/>
                </a:cubicBezTo>
                <a:cubicBezTo>
                  <a:pt x="101819" y="34557"/>
                  <a:pt x="101971" y="34690"/>
                  <a:pt x="102105" y="34842"/>
                </a:cubicBezTo>
                <a:cubicBezTo>
                  <a:pt x="101272" y="34949"/>
                  <a:pt x="100439" y="35016"/>
                  <a:pt x="99606" y="35016"/>
                </a:cubicBezTo>
                <a:cubicBezTo>
                  <a:pt x="98803" y="35016"/>
                  <a:pt x="98000" y="34954"/>
                  <a:pt x="97197" y="34804"/>
                </a:cubicBezTo>
                <a:cubicBezTo>
                  <a:pt x="95599" y="34557"/>
                  <a:pt x="94173" y="33853"/>
                  <a:pt x="92632" y="33416"/>
                </a:cubicBezTo>
                <a:cubicBezTo>
                  <a:pt x="91490" y="33077"/>
                  <a:pt x="90266" y="32973"/>
                  <a:pt x="89023" y="32973"/>
                </a:cubicBezTo>
                <a:cubicBezTo>
                  <a:pt x="87264" y="32973"/>
                  <a:pt x="85467" y="33181"/>
                  <a:pt x="83807" y="33226"/>
                </a:cubicBezTo>
                <a:cubicBezTo>
                  <a:pt x="76997" y="33416"/>
                  <a:pt x="70207" y="33530"/>
                  <a:pt x="63397" y="33587"/>
                </a:cubicBezTo>
                <a:cubicBezTo>
                  <a:pt x="60768" y="33610"/>
                  <a:pt x="58139" y="33620"/>
                  <a:pt x="55510" y="33620"/>
                </a:cubicBezTo>
                <a:cubicBezTo>
                  <a:pt x="44901" y="33620"/>
                  <a:pt x="34295" y="33447"/>
                  <a:pt x="23701" y="33188"/>
                </a:cubicBezTo>
                <a:cubicBezTo>
                  <a:pt x="17610" y="33037"/>
                  <a:pt x="11448" y="32685"/>
                  <a:pt x="5328" y="32685"/>
                </a:cubicBezTo>
                <a:cubicBezTo>
                  <a:pt x="3707" y="32685"/>
                  <a:pt x="2089" y="32709"/>
                  <a:pt x="476" y="32769"/>
                </a:cubicBezTo>
                <a:cubicBezTo>
                  <a:pt x="1" y="32788"/>
                  <a:pt x="20" y="33454"/>
                  <a:pt x="476" y="33473"/>
                </a:cubicBezTo>
                <a:cubicBezTo>
                  <a:pt x="7248" y="34082"/>
                  <a:pt x="14133" y="33929"/>
                  <a:pt x="20943" y="34101"/>
                </a:cubicBezTo>
                <a:cubicBezTo>
                  <a:pt x="27638" y="34272"/>
                  <a:pt x="34333" y="34424"/>
                  <a:pt x="41029" y="34538"/>
                </a:cubicBezTo>
                <a:cubicBezTo>
                  <a:pt x="46004" y="34607"/>
                  <a:pt x="50978" y="34641"/>
                  <a:pt x="55950" y="34641"/>
                </a:cubicBezTo>
                <a:cubicBezTo>
                  <a:pt x="64721" y="34641"/>
                  <a:pt x="73490" y="34535"/>
                  <a:pt x="82266" y="34329"/>
                </a:cubicBezTo>
                <a:cubicBezTo>
                  <a:pt x="84186" y="34289"/>
                  <a:pt x="86197" y="34102"/>
                  <a:pt x="88184" y="34102"/>
                </a:cubicBezTo>
                <a:cubicBezTo>
                  <a:pt x="90036" y="34102"/>
                  <a:pt x="91867" y="34265"/>
                  <a:pt x="93583" y="34861"/>
                </a:cubicBezTo>
                <a:cubicBezTo>
                  <a:pt x="95660" y="35588"/>
                  <a:pt x="97738" y="35961"/>
                  <a:pt x="99863" y="35961"/>
                </a:cubicBezTo>
                <a:cubicBezTo>
                  <a:pt x="100852" y="35961"/>
                  <a:pt x="101851" y="35880"/>
                  <a:pt x="102865" y="35717"/>
                </a:cubicBezTo>
                <a:cubicBezTo>
                  <a:pt x="103037" y="35698"/>
                  <a:pt x="103151" y="35603"/>
                  <a:pt x="103208" y="35489"/>
                </a:cubicBezTo>
                <a:cubicBezTo>
                  <a:pt x="103664" y="35641"/>
                  <a:pt x="104140" y="35755"/>
                  <a:pt x="104577" y="35755"/>
                </a:cubicBezTo>
                <a:cubicBezTo>
                  <a:pt x="104642" y="35759"/>
                  <a:pt x="104708" y="35761"/>
                  <a:pt x="104773" y="35761"/>
                </a:cubicBezTo>
                <a:cubicBezTo>
                  <a:pt x="105761" y="35761"/>
                  <a:pt x="106780" y="35354"/>
                  <a:pt x="107297" y="34462"/>
                </a:cubicBezTo>
                <a:cubicBezTo>
                  <a:pt x="107678" y="33796"/>
                  <a:pt x="107754" y="32864"/>
                  <a:pt x="107316" y="32199"/>
                </a:cubicBezTo>
                <a:cubicBezTo>
                  <a:pt x="107621" y="31913"/>
                  <a:pt x="107887" y="31590"/>
                  <a:pt x="108039" y="31152"/>
                </a:cubicBezTo>
                <a:cubicBezTo>
                  <a:pt x="108267" y="30430"/>
                  <a:pt x="108191" y="29574"/>
                  <a:pt x="107716" y="29041"/>
                </a:cubicBezTo>
                <a:cubicBezTo>
                  <a:pt x="107887" y="28908"/>
                  <a:pt x="108039" y="28775"/>
                  <a:pt x="108153" y="28604"/>
                </a:cubicBezTo>
                <a:cubicBezTo>
                  <a:pt x="108762" y="27824"/>
                  <a:pt x="108895" y="26683"/>
                  <a:pt x="108191" y="25922"/>
                </a:cubicBezTo>
                <a:cubicBezTo>
                  <a:pt x="108705" y="25389"/>
                  <a:pt x="108952" y="24723"/>
                  <a:pt x="108610" y="23963"/>
                </a:cubicBezTo>
                <a:cubicBezTo>
                  <a:pt x="108439" y="23620"/>
                  <a:pt x="108153" y="23373"/>
                  <a:pt x="107811" y="23183"/>
                </a:cubicBezTo>
                <a:cubicBezTo>
                  <a:pt x="108286" y="21547"/>
                  <a:pt x="108515" y="19626"/>
                  <a:pt x="108553" y="17933"/>
                </a:cubicBezTo>
                <a:cubicBezTo>
                  <a:pt x="111216" y="18066"/>
                  <a:pt x="113879" y="18408"/>
                  <a:pt x="116503" y="18979"/>
                </a:cubicBezTo>
                <a:cubicBezTo>
                  <a:pt x="122057" y="20158"/>
                  <a:pt x="127383" y="22251"/>
                  <a:pt x="132291" y="25142"/>
                </a:cubicBezTo>
                <a:cubicBezTo>
                  <a:pt x="132329" y="25161"/>
                  <a:pt x="132386" y="25180"/>
                  <a:pt x="132424" y="25180"/>
                </a:cubicBezTo>
                <a:cubicBezTo>
                  <a:pt x="132424" y="25366"/>
                  <a:pt x="132564" y="25525"/>
                  <a:pt x="132739" y="25525"/>
                </a:cubicBezTo>
                <a:cubicBezTo>
                  <a:pt x="132814" y="25525"/>
                  <a:pt x="132896" y="25496"/>
                  <a:pt x="132975" y="25427"/>
                </a:cubicBezTo>
                <a:cubicBezTo>
                  <a:pt x="140108" y="18770"/>
                  <a:pt x="139842" y="7453"/>
                  <a:pt x="133869" y="168"/>
                </a:cubicBezTo>
                <a:cubicBezTo>
                  <a:pt x="133767" y="50"/>
                  <a:pt x="133652" y="1"/>
                  <a:pt x="133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55"/>
          <p:cNvGrpSpPr/>
          <p:nvPr/>
        </p:nvGrpSpPr>
        <p:grpSpPr>
          <a:xfrm rot="-899960">
            <a:off x="7288270" y="3332847"/>
            <a:ext cx="1261462" cy="1463656"/>
            <a:chOff x="6906866" y="2960327"/>
            <a:chExt cx="1261500" cy="1463700"/>
          </a:xfrm>
        </p:grpSpPr>
        <p:sp>
          <p:nvSpPr>
            <p:cNvPr id="707" name="Google Shape;707;p55"/>
            <p:cNvSpPr/>
            <p:nvPr/>
          </p:nvSpPr>
          <p:spPr>
            <a:xfrm>
              <a:off x="6906866" y="2960327"/>
              <a:ext cx="1261500" cy="1463700"/>
            </a:xfrm>
            <a:prstGeom prst="foldedCorner">
              <a:avLst>
                <a:gd name="adj" fmla="val 16667"/>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709" name="Google Shape;709;p55"/>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710" name="Google Shape;710;p55"/>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711" name="Google Shape;711;p55"/>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5" name="Slide Number Placeholder 4">
            <a:extLst>
              <a:ext uri="{FF2B5EF4-FFF2-40B4-BE49-F238E27FC236}">
                <a16:creationId xmlns:a16="http://schemas.microsoft.com/office/drawing/2014/main" id="{DCA40E47-0A6A-58E7-43A8-E5115F2BF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404771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6"/>
          <p:cNvSpPr/>
          <p:nvPr/>
        </p:nvSpPr>
        <p:spPr>
          <a:xfrm rot="10800000">
            <a:off x="339936" y="1639916"/>
            <a:ext cx="5108133" cy="2831427"/>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6"/>
          <p:cNvSpPr/>
          <p:nvPr/>
        </p:nvSpPr>
        <p:spPr>
          <a:xfrm rot="10800000">
            <a:off x="318561" y="643920"/>
            <a:ext cx="5108132" cy="843547"/>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0" name="Google Shape;720;p56"/>
          <p:cNvSpPr txBox="1">
            <a:spLocks noGrp="1"/>
          </p:cNvSpPr>
          <p:nvPr>
            <p:ph type="title"/>
          </p:nvPr>
        </p:nvSpPr>
        <p:spPr>
          <a:xfrm>
            <a:off x="488202" y="756298"/>
            <a:ext cx="3224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err="1"/>
              <a:t>Grundschule</a:t>
            </a:r>
            <a:endParaRPr lang="de-DE" sz="3200"/>
          </a:p>
        </p:txBody>
      </p:sp>
      <p:sp>
        <p:nvSpPr>
          <p:cNvPr id="718" name="Google Shape;718;p56"/>
          <p:cNvSpPr/>
          <p:nvPr/>
        </p:nvSpPr>
        <p:spPr>
          <a:xfrm rot="1316590">
            <a:off x="6895664" y="2074924"/>
            <a:ext cx="1188517" cy="1024824"/>
          </a:xfrm>
          <a:custGeom>
            <a:avLst/>
            <a:gdLst/>
            <a:ahLst/>
            <a:cxnLst/>
            <a:rect l="l" t="t" r="r" b="b"/>
            <a:pathLst>
              <a:path w="10557" h="9103" extrusionOk="0">
                <a:moveTo>
                  <a:pt x="5629" y="500"/>
                </a:moveTo>
                <a:cubicBezTo>
                  <a:pt x="6848" y="500"/>
                  <a:pt x="8052" y="942"/>
                  <a:pt x="8767" y="2001"/>
                </a:cubicBezTo>
                <a:cubicBezTo>
                  <a:pt x="10075" y="3973"/>
                  <a:pt x="9282" y="7099"/>
                  <a:pt x="7369" y="8354"/>
                </a:cubicBezTo>
                <a:lnTo>
                  <a:pt x="7369" y="8354"/>
                </a:lnTo>
                <a:cubicBezTo>
                  <a:pt x="7354" y="8355"/>
                  <a:pt x="7339" y="8357"/>
                  <a:pt x="7324" y="8362"/>
                </a:cubicBezTo>
                <a:cubicBezTo>
                  <a:pt x="6866" y="8491"/>
                  <a:pt x="6401" y="8553"/>
                  <a:pt x="5941" y="8553"/>
                </a:cubicBezTo>
                <a:cubicBezTo>
                  <a:pt x="3939" y="8553"/>
                  <a:pt x="2041" y="7370"/>
                  <a:pt x="1360" y="5328"/>
                </a:cubicBezTo>
                <a:cubicBezTo>
                  <a:pt x="628" y="3131"/>
                  <a:pt x="1967" y="1457"/>
                  <a:pt x="3976" y="767"/>
                </a:cubicBezTo>
                <a:cubicBezTo>
                  <a:pt x="4499" y="595"/>
                  <a:pt x="5065" y="500"/>
                  <a:pt x="5629" y="500"/>
                </a:cubicBezTo>
                <a:close/>
                <a:moveTo>
                  <a:pt x="5501" y="0"/>
                </a:moveTo>
                <a:cubicBezTo>
                  <a:pt x="4889" y="0"/>
                  <a:pt x="4280" y="109"/>
                  <a:pt x="3725" y="327"/>
                </a:cubicBezTo>
                <a:cubicBezTo>
                  <a:pt x="1402" y="1269"/>
                  <a:pt x="0" y="3277"/>
                  <a:pt x="1088" y="5830"/>
                </a:cubicBezTo>
                <a:cubicBezTo>
                  <a:pt x="1865" y="7642"/>
                  <a:pt x="3816" y="9103"/>
                  <a:pt x="5783" y="9103"/>
                </a:cubicBezTo>
                <a:cubicBezTo>
                  <a:pt x="6361" y="9103"/>
                  <a:pt x="6940" y="8977"/>
                  <a:pt x="7491" y="8697"/>
                </a:cubicBezTo>
                <a:cubicBezTo>
                  <a:pt x="7514" y="8684"/>
                  <a:pt x="7532" y="8669"/>
                  <a:pt x="7545" y="8651"/>
                </a:cubicBezTo>
                <a:lnTo>
                  <a:pt x="7545" y="8651"/>
                </a:lnTo>
                <a:cubicBezTo>
                  <a:pt x="9846" y="7592"/>
                  <a:pt x="10556" y="3827"/>
                  <a:pt x="9186" y="1792"/>
                </a:cubicBezTo>
                <a:cubicBezTo>
                  <a:pt x="8393" y="602"/>
                  <a:pt x="6940" y="0"/>
                  <a:pt x="5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rot="20809467">
            <a:off x="5683541" y="2353021"/>
            <a:ext cx="1424087" cy="372504"/>
          </a:xfrm>
          <a:prstGeom prst="foldedCorner">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6"/>
          <p:cNvSpPr/>
          <p:nvPr/>
        </p:nvSpPr>
        <p:spPr>
          <a:xfrm rot="1316590">
            <a:off x="5517735" y="896021"/>
            <a:ext cx="888826" cy="803378"/>
          </a:xfrm>
          <a:custGeom>
            <a:avLst/>
            <a:gdLst/>
            <a:ahLst/>
            <a:cxnLst/>
            <a:rect l="l" t="t" r="r" b="b"/>
            <a:pathLst>
              <a:path w="7895" h="7136" extrusionOk="0">
                <a:moveTo>
                  <a:pt x="4290" y="376"/>
                </a:moveTo>
                <a:cubicBezTo>
                  <a:pt x="4576" y="376"/>
                  <a:pt x="4869" y="425"/>
                  <a:pt x="5169" y="532"/>
                </a:cubicBezTo>
                <a:cubicBezTo>
                  <a:pt x="6982" y="1171"/>
                  <a:pt x="7557" y="3129"/>
                  <a:pt x="6835" y="4787"/>
                </a:cubicBezTo>
                <a:lnTo>
                  <a:pt x="6835" y="4787"/>
                </a:lnTo>
                <a:cubicBezTo>
                  <a:pt x="6815" y="4800"/>
                  <a:pt x="6796" y="4819"/>
                  <a:pt x="6780" y="4843"/>
                </a:cubicBezTo>
                <a:cubicBezTo>
                  <a:pt x="6044" y="5860"/>
                  <a:pt x="4933" y="6702"/>
                  <a:pt x="3711" y="6702"/>
                </a:cubicBezTo>
                <a:cubicBezTo>
                  <a:pt x="3299" y="6702"/>
                  <a:pt x="2875" y="6607"/>
                  <a:pt x="2449" y="6391"/>
                </a:cubicBezTo>
                <a:cubicBezTo>
                  <a:pt x="942" y="5617"/>
                  <a:pt x="419" y="3692"/>
                  <a:pt x="1340" y="2311"/>
                </a:cubicBezTo>
                <a:cubicBezTo>
                  <a:pt x="2017" y="1261"/>
                  <a:pt x="3078" y="376"/>
                  <a:pt x="4290" y="376"/>
                </a:cubicBezTo>
                <a:close/>
                <a:moveTo>
                  <a:pt x="4295" y="1"/>
                </a:moveTo>
                <a:cubicBezTo>
                  <a:pt x="2961" y="1"/>
                  <a:pt x="1724" y="921"/>
                  <a:pt x="984" y="2102"/>
                </a:cubicBezTo>
                <a:cubicBezTo>
                  <a:pt x="0" y="3671"/>
                  <a:pt x="482" y="5722"/>
                  <a:pt x="2051" y="6663"/>
                </a:cubicBezTo>
                <a:cubicBezTo>
                  <a:pt x="2580" y="6989"/>
                  <a:pt x="3152" y="7136"/>
                  <a:pt x="3720" y="7136"/>
                </a:cubicBezTo>
                <a:cubicBezTo>
                  <a:pt x="5086" y="7136"/>
                  <a:pt x="6429" y="6287"/>
                  <a:pt x="7094" y="5031"/>
                </a:cubicBezTo>
                <a:cubicBezTo>
                  <a:pt x="7110" y="4999"/>
                  <a:pt x="7116" y="4967"/>
                  <a:pt x="7116" y="4938"/>
                </a:cubicBezTo>
                <a:lnTo>
                  <a:pt x="7116" y="4938"/>
                </a:lnTo>
                <a:cubicBezTo>
                  <a:pt x="7894" y="3201"/>
                  <a:pt x="7458" y="1187"/>
                  <a:pt x="5629" y="323"/>
                </a:cubicBezTo>
                <a:cubicBezTo>
                  <a:pt x="5183" y="100"/>
                  <a:pt x="4734" y="1"/>
                  <a:pt x="4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rot="1316590">
            <a:off x="6112479" y="1645825"/>
            <a:ext cx="1153392" cy="382775"/>
          </a:xfrm>
          <a:custGeom>
            <a:avLst/>
            <a:gdLst/>
            <a:ahLst/>
            <a:cxnLst/>
            <a:rect l="l" t="t" r="r" b="b"/>
            <a:pathLst>
              <a:path w="10245" h="3400" extrusionOk="0">
                <a:moveTo>
                  <a:pt x="195" y="1"/>
                </a:moveTo>
                <a:cubicBezTo>
                  <a:pt x="28" y="1"/>
                  <a:pt x="1" y="250"/>
                  <a:pt x="185" y="287"/>
                </a:cubicBezTo>
                <a:cubicBezTo>
                  <a:pt x="3449" y="1187"/>
                  <a:pt x="6672" y="2233"/>
                  <a:pt x="9873" y="3384"/>
                </a:cubicBezTo>
                <a:cubicBezTo>
                  <a:pt x="9904" y="3395"/>
                  <a:pt x="9932" y="3400"/>
                  <a:pt x="9959" y="3400"/>
                </a:cubicBezTo>
                <a:cubicBezTo>
                  <a:pt x="10184" y="3400"/>
                  <a:pt x="10244" y="3038"/>
                  <a:pt x="10019" y="2944"/>
                </a:cubicBezTo>
                <a:cubicBezTo>
                  <a:pt x="6818" y="1793"/>
                  <a:pt x="3596" y="705"/>
                  <a:pt x="269" y="15"/>
                </a:cubicBezTo>
                <a:cubicBezTo>
                  <a:pt x="242" y="5"/>
                  <a:pt x="218"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rot="1316590">
            <a:off x="5821407" y="2481042"/>
            <a:ext cx="1051281" cy="1572868"/>
          </a:xfrm>
          <a:custGeom>
            <a:avLst/>
            <a:gdLst/>
            <a:ahLst/>
            <a:cxnLst/>
            <a:rect l="l" t="t" r="r" b="b"/>
            <a:pathLst>
              <a:path w="9338" h="13971" extrusionOk="0">
                <a:moveTo>
                  <a:pt x="4554" y="7166"/>
                </a:moveTo>
                <a:cubicBezTo>
                  <a:pt x="5114" y="7166"/>
                  <a:pt x="5687" y="7285"/>
                  <a:pt x="6236" y="7509"/>
                </a:cubicBezTo>
                <a:cubicBezTo>
                  <a:pt x="6254" y="7515"/>
                  <a:pt x="6271" y="7517"/>
                  <a:pt x="6287" y="7517"/>
                </a:cubicBezTo>
                <a:cubicBezTo>
                  <a:pt x="6356" y="7517"/>
                  <a:pt x="6408" y="7469"/>
                  <a:pt x="6434" y="7408"/>
                </a:cubicBezTo>
                <a:lnTo>
                  <a:pt x="6434" y="7408"/>
                </a:lnTo>
                <a:cubicBezTo>
                  <a:pt x="8233" y="7922"/>
                  <a:pt x="8924" y="10078"/>
                  <a:pt x="7951" y="11672"/>
                </a:cubicBezTo>
                <a:cubicBezTo>
                  <a:pt x="7205" y="12894"/>
                  <a:pt x="5809" y="13515"/>
                  <a:pt x="4430" y="13515"/>
                </a:cubicBezTo>
                <a:cubicBezTo>
                  <a:pt x="3991" y="13515"/>
                  <a:pt x="3553" y="13452"/>
                  <a:pt x="3139" y="13325"/>
                </a:cubicBezTo>
                <a:cubicBezTo>
                  <a:pt x="963" y="12656"/>
                  <a:pt x="523" y="10291"/>
                  <a:pt x="1779" y="8555"/>
                </a:cubicBezTo>
                <a:cubicBezTo>
                  <a:pt x="2478" y="7595"/>
                  <a:pt x="3491" y="7166"/>
                  <a:pt x="4554" y="7166"/>
                </a:cubicBezTo>
                <a:close/>
                <a:moveTo>
                  <a:pt x="8856" y="0"/>
                </a:moveTo>
                <a:cubicBezTo>
                  <a:pt x="8798" y="0"/>
                  <a:pt x="8740" y="30"/>
                  <a:pt x="8705" y="102"/>
                </a:cubicBezTo>
                <a:cubicBezTo>
                  <a:pt x="7568" y="2312"/>
                  <a:pt x="6759" y="4686"/>
                  <a:pt x="5812" y="6960"/>
                </a:cubicBezTo>
                <a:lnTo>
                  <a:pt x="5812" y="6960"/>
                </a:lnTo>
                <a:cubicBezTo>
                  <a:pt x="5394" y="6824"/>
                  <a:pt x="4964" y="6757"/>
                  <a:pt x="4538" y="6757"/>
                </a:cubicBezTo>
                <a:cubicBezTo>
                  <a:pt x="3088" y="6757"/>
                  <a:pt x="1693" y="7532"/>
                  <a:pt x="1005" y="8952"/>
                </a:cubicBezTo>
                <a:cubicBezTo>
                  <a:pt x="0" y="11045"/>
                  <a:pt x="942" y="13304"/>
                  <a:pt x="3202" y="13828"/>
                </a:cubicBezTo>
                <a:cubicBezTo>
                  <a:pt x="3602" y="13923"/>
                  <a:pt x="4013" y="13970"/>
                  <a:pt x="4422" y="13970"/>
                </a:cubicBezTo>
                <a:cubicBezTo>
                  <a:pt x="6257" y="13970"/>
                  <a:pt x="8051" y="13018"/>
                  <a:pt x="8684" y="11170"/>
                </a:cubicBezTo>
                <a:cubicBezTo>
                  <a:pt x="9337" y="9269"/>
                  <a:pt x="8210" y="7348"/>
                  <a:pt x="6312" y="6918"/>
                </a:cubicBezTo>
                <a:lnTo>
                  <a:pt x="6312" y="6918"/>
                </a:lnTo>
                <a:cubicBezTo>
                  <a:pt x="7233" y="4716"/>
                  <a:pt x="8312" y="2511"/>
                  <a:pt x="9039" y="248"/>
                </a:cubicBezTo>
                <a:cubicBezTo>
                  <a:pt x="9081" y="111"/>
                  <a:pt x="8968" y="0"/>
                  <a:pt x="8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rot="1316590">
            <a:off x="6559758" y="3738156"/>
            <a:ext cx="1413679" cy="454489"/>
          </a:xfrm>
          <a:custGeom>
            <a:avLst/>
            <a:gdLst/>
            <a:ahLst/>
            <a:cxnLst/>
            <a:rect l="l" t="t" r="r" b="b"/>
            <a:pathLst>
              <a:path w="12557" h="4037" extrusionOk="0">
                <a:moveTo>
                  <a:pt x="12284" y="0"/>
                </a:moveTo>
                <a:cubicBezTo>
                  <a:pt x="12265" y="0"/>
                  <a:pt x="12244" y="4"/>
                  <a:pt x="12222" y="11"/>
                </a:cubicBezTo>
                <a:cubicBezTo>
                  <a:pt x="8142" y="953"/>
                  <a:pt x="4083" y="2145"/>
                  <a:pt x="191" y="3694"/>
                </a:cubicBezTo>
                <a:cubicBezTo>
                  <a:pt x="1" y="3770"/>
                  <a:pt x="36" y="4037"/>
                  <a:pt x="201" y="4037"/>
                </a:cubicBezTo>
                <a:cubicBezTo>
                  <a:pt x="218" y="4037"/>
                  <a:pt x="235" y="4034"/>
                  <a:pt x="254" y="4028"/>
                </a:cubicBezTo>
                <a:cubicBezTo>
                  <a:pt x="4230" y="2626"/>
                  <a:pt x="8205" y="1392"/>
                  <a:pt x="12327" y="429"/>
                </a:cubicBezTo>
                <a:cubicBezTo>
                  <a:pt x="12556" y="372"/>
                  <a:pt x="12489" y="0"/>
                  <a:pt x="12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rot="1316590">
            <a:off x="7892617" y="3538571"/>
            <a:ext cx="1138193" cy="909766"/>
          </a:xfrm>
          <a:custGeom>
            <a:avLst/>
            <a:gdLst/>
            <a:ahLst/>
            <a:cxnLst/>
            <a:rect l="l" t="t" r="r" b="b"/>
            <a:pathLst>
              <a:path w="10110" h="8081" extrusionOk="0">
                <a:moveTo>
                  <a:pt x="5262" y="472"/>
                </a:moveTo>
                <a:cubicBezTo>
                  <a:pt x="5864" y="472"/>
                  <a:pt x="6480" y="627"/>
                  <a:pt x="7075" y="971"/>
                </a:cubicBezTo>
                <a:cubicBezTo>
                  <a:pt x="8749" y="1976"/>
                  <a:pt x="9691" y="4612"/>
                  <a:pt x="8121" y="6118"/>
                </a:cubicBezTo>
                <a:cubicBezTo>
                  <a:pt x="7195" y="7031"/>
                  <a:pt x="5863" y="7642"/>
                  <a:pt x="4563" y="7642"/>
                </a:cubicBezTo>
                <a:cubicBezTo>
                  <a:pt x="3925" y="7642"/>
                  <a:pt x="3294" y="7495"/>
                  <a:pt x="2723" y="7165"/>
                </a:cubicBezTo>
                <a:cubicBezTo>
                  <a:pt x="929" y="6133"/>
                  <a:pt x="354" y="4025"/>
                  <a:pt x="1761" y="2421"/>
                </a:cubicBezTo>
                <a:lnTo>
                  <a:pt x="1761" y="2421"/>
                </a:lnTo>
                <a:cubicBezTo>
                  <a:pt x="1817" y="2418"/>
                  <a:pt x="1871" y="2391"/>
                  <a:pt x="1907" y="2331"/>
                </a:cubicBezTo>
                <a:cubicBezTo>
                  <a:pt x="2723" y="1201"/>
                  <a:pt x="3959" y="472"/>
                  <a:pt x="5262" y="472"/>
                </a:cubicBezTo>
                <a:close/>
                <a:moveTo>
                  <a:pt x="5226" y="0"/>
                </a:moveTo>
                <a:cubicBezTo>
                  <a:pt x="3763" y="0"/>
                  <a:pt x="2321" y="760"/>
                  <a:pt x="1572" y="2122"/>
                </a:cubicBezTo>
                <a:cubicBezTo>
                  <a:pt x="1551" y="2155"/>
                  <a:pt x="1540" y="2187"/>
                  <a:pt x="1538" y="2217"/>
                </a:cubicBezTo>
                <a:lnTo>
                  <a:pt x="1538" y="2217"/>
                </a:lnTo>
                <a:cubicBezTo>
                  <a:pt x="1" y="3786"/>
                  <a:pt x="478" y="6081"/>
                  <a:pt x="2200" y="7311"/>
                </a:cubicBezTo>
                <a:cubicBezTo>
                  <a:pt x="2936" y="7838"/>
                  <a:pt x="3816" y="8081"/>
                  <a:pt x="4709" y="8081"/>
                </a:cubicBezTo>
                <a:cubicBezTo>
                  <a:pt x="6226" y="8081"/>
                  <a:pt x="7780" y="7380"/>
                  <a:pt x="8728" y="6181"/>
                </a:cubicBezTo>
                <a:cubicBezTo>
                  <a:pt x="10109" y="4424"/>
                  <a:pt x="9230" y="1829"/>
                  <a:pt x="7494" y="678"/>
                </a:cubicBezTo>
                <a:cubicBezTo>
                  <a:pt x="6800" y="218"/>
                  <a:pt x="6010" y="0"/>
                  <a:pt x="5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5779311" y="991504"/>
            <a:ext cx="365675" cy="394425"/>
          </a:xfrm>
          <a:custGeom>
            <a:avLst/>
            <a:gdLst/>
            <a:ahLst/>
            <a:cxnLst/>
            <a:rect l="l" t="t" r="r" b="b"/>
            <a:pathLst>
              <a:path w="14627" h="15777" extrusionOk="0">
                <a:moveTo>
                  <a:pt x="7085" y="5831"/>
                </a:moveTo>
                <a:cubicBezTo>
                  <a:pt x="7716" y="5831"/>
                  <a:pt x="8403" y="6000"/>
                  <a:pt x="8998" y="6202"/>
                </a:cubicBezTo>
                <a:cubicBezTo>
                  <a:pt x="8475" y="8044"/>
                  <a:pt x="8391" y="9927"/>
                  <a:pt x="8789" y="11810"/>
                </a:cubicBezTo>
                <a:cubicBezTo>
                  <a:pt x="8544" y="11841"/>
                  <a:pt x="8276" y="11860"/>
                  <a:pt x="8019" y="11860"/>
                </a:cubicBezTo>
                <a:cubicBezTo>
                  <a:pt x="7925" y="11860"/>
                  <a:pt x="7832" y="11857"/>
                  <a:pt x="7743" y="11852"/>
                </a:cubicBezTo>
                <a:cubicBezTo>
                  <a:pt x="7450" y="9864"/>
                  <a:pt x="6717" y="8044"/>
                  <a:pt x="5546" y="6433"/>
                </a:cubicBezTo>
                <a:cubicBezTo>
                  <a:pt x="5916" y="5990"/>
                  <a:pt x="6474" y="5831"/>
                  <a:pt x="7085" y="5831"/>
                </a:cubicBezTo>
                <a:close/>
                <a:moveTo>
                  <a:pt x="7205" y="441"/>
                </a:moveTo>
                <a:cubicBezTo>
                  <a:pt x="10125" y="441"/>
                  <a:pt x="13235" y="1469"/>
                  <a:pt x="13915" y="4528"/>
                </a:cubicBezTo>
                <a:cubicBezTo>
                  <a:pt x="14187" y="5344"/>
                  <a:pt x="14041" y="6328"/>
                  <a:pt x="13580" y="7123"/>
                </a:cubicBezTo>
                <a:cubicBezTo>
                  <a:pt x="12994" y="8148"/>
                  <a:pt x="11948" y="8420"/>
                  <a:pt x="11111" y="9132"/>
                </a:cubicBezTo>
                <a:cubicBezTo>
                  <a:pt x="10442" y="9718"/>
                  <a:pt x="10065" y="10408"/>
                  <a:pt x="10253" y="11308"/>
                </a:cubicBezTo>
                <a:cubicBezTo>
                  <a:pt x="9919" y="11496"/>
                  <a:pt x="9542" y="11642"/>
                  <a:pt x="9186" y="11726"/>
                </a:cubicBezTo>
                <a:cubicBezTo>
                  <a:pt x="8810" y="9927"/>
                  <a:pt x="8872" y="8106"/>
                  <a:pt x="9375" y="6370"/>
                </a:cubicBezTo>
                <a:cubicBezTo>
                  <a:pt x="9396" y="6391"/>
                  <a:pt x="9437" y="6391"/>
                  <a:pt x="9479" y="6412"/>
                </a:cubicBezTo>
                <a:cubicBezTo>
                  <a:pt x="9929" y="6576"/>
                  <a:pt x="10325" y="6816"/>
                  <a:pt x="10751" y="6816"/>
                </a:cubicBezTo>
                <a:cubicBezTo>
                  <a:pt x="10920" y="6816"/>
                  <a:pt x="11095" y="6779"/>
                  <a:pt x="11279" y="6684"/>
                </a:cubicBezTo>
                <a:cubicBezTo>
                  <a:pt x="11474" y="6560"/>
                  <a:pt x="11353" y="6300"/>
                  <a:pt x="11172" y="6300"/>
                </a:cubicBezTo>
                <a:cubicBezTo>
                  <a:pt x="11139" y="6300"/>
                  <a:pt x="11105" y="6309"/>
                  <a:pt x="11069" y="6328"/>
                </a:cubicBezTo>
                <a:cubicBezTo>
                  <a:pt x="10949" y="6388"/>
                  <a:pt x="10812" y="6414"/>
                  <a:pt x="10663" y="6414"/>
                </a:cubicBezTo>
                <a:cubicBezTo>
                  <a:pt x="10294" y="6414"/>
                  <a:pt x="9855" y="6256"/>
                  <a:pt x="9437" y="6077"/>
                </a:cubicBezTo>
                <a:cubicBezTo>
                  <a:pt x="9584" y="5637"/>
                  <a:pt x="9751" y="5219"/>
                  <a:pt x="9940" y="4800"/>
                </a:cubicBezTo>
                <a:cubicBezTo>
                  <a:pt x="10011" y="4629"/>
                  <a:pt x="9877" y="4496"/>
                  <a:pt x="9752" y="4496"/>
                </a:cubicBezTo>
                <a:cubicBezTo>
                  <a:pt x="9694" y="4496"/>
                  <a:pt x="9638" y="4525"/>
                  <a:pt x="9605" y="4591"/>
                </a:cubicBezTo>
                <a:cubicBezTo>
                  <a:pt x="9396" y="5031"/>
                  <a:pt x="9228" y="5470"/>
                  <a:pt x="9082" y="5909"/>
                </a:cubicBezTo>
                <a:cubicBezTo>
                  <a:pt x="8810" y="5784"/>
                  <a:pt x="8559" y="5679"/>
                  <a:pt x="8370" y="5637"/>
                </a:cubicBezTo>
                <a:cubicBezTo>
                  <a:pt x="7977" y="5521"/>
                  <a:pt x="7563" y="5445"/>
                  <a:pt x="7150" y="5445"/>
                </a:cubicBezTo>
                <a:cubicBezTo>
                  <a:pt x="6970" y="5445"/>
                  <a:pt x="6790" y="5459"/>
                  <a:pt x="6613" y="5491"/>
                </a:cubicBezTo>
                <a:cubicBezTo>
                  <a:pt x="6090" y="5596"/>
                  <a:pt x="5650" y="5847"/>
                  <a:pt x="5315" y="6181"/>
                </a:cubicBezTo>
                <a:cubicBezTo>
                  <a:pt x="4981" y="5742"/>
                  <a:pt x="4583" y="5282"/>
                  <a:pt x="4165" y="4905"/>
                </a:cubicBezTo>
                <a:cubicBezTo>
                  <a:pt x="4122" y="4862"/>
                  <a:pt x="4073" y="4844"/>
                  <a:pt x="4026" y="4844"/>
                </a:cubicBezTo>
                <a:cubicBezTo>
                  <a:pt x="3868" y="4844"/>
                  <a:pt x="3726" y="5048"/>
                  <a:pt x="3872" y="5177"/>
                </a:cubicBezTo>
                <a:cubicBezTo>
                  <a:pt x="4290" y="5596"/>
                  <a:pt x="4688" y="6056"/>
                  <a:pt x="5043" y="6516"/>
                </a:cubicBezTo>
                <a:cubicBezTo>
                  <a:pt x="4918" y="6746"/>
                  <a:pt x="4792" y="6997"/>
                  <a:pt x="4730" y="7269"/>
                </a:cubicBezTo>
                <a:cubicBezTo>
                  <a:pt x="4704" y="7420"/>
                  <a:pt x="4822" y="7518"/>
                  <a:pt x="4934" y="7518"/>
                </a:cubicBezTo>
                <a:cubicBezTo>
                  <a:pt x="5009" y="7518"/>
                  <a:pt x="5081" y="7475"/>
                  <a:pt x="5106" y="7374"/>
                </a:cubicBezTo>
                <a:cubicBezTo>
                  <a:pt x="5148" y="7165"/>
                  <a:pt x="5211" y="7018"/>
                  <a:pt x="5295" y="6851"/>
                </a:cubicBezTo>
                <a:cubicBezTo>
                  <a:pt x="6341" y="8337"/>
                  <a:pt x="7031" y="10010"/>
                  <a:pt x="7303" y="11873"/>
                </a:cubicBezTo>
                <a:cubicBezTo>
                  <a:pt x="6927" y="11831"/>
                  <a:pt x="6550" y="11705"/>
                  <a:pt x="6173" y="11538"/>
                </a:cubicBezTo>
                <a:lnTo>
                  <a:pt x="6152" y="11538"/>
                </a:lnTo>
                <a:cubicBezTo>
                  <a:pt x="6362" y="10889"/>
                  <a:pt x="6236" y="10199"/>
                  <a:pt x="5734" y="9676"/>
                </a:cubicBezTo>
                <a:cubicBezTo>
                  <a:pt x="4771" y="8671"/>
                  <a:pt x="3474" y="9153"/>
                  <a:pt x="2302" y="8818"/>
                </a:cubicBezTo>
                <a:cubicBezTo>
                  <a:pt x="524" y="8295"/>
                  <a:pt x="126" y="5826"/>
                  <a:pt x="503" y="4298"/>
                </a:cubicBezTo>
                <a:cubicBezTo>
                  <a:pt x="963" y="2373"/>
                  <a:pt x="2428" y="1264"/>
                  <a:pt x="4290" y="783"/>
                </a:cubicBezTo>
                <a:cubicBezTo>
                  <a:pt x="5160" y="570"/>
                  <a:pt x="6171" y="441"/>
                  <a:pt x="7205" y="441"/>
                </a:cubicBezTo>
                <a:close/>
                <a:moveTo>
                  <a:pt x="10337" y="11684"/>
                </a:moveTo>
                <a:lnTo>
                  <a:pt x="10337" y="11726"/>
                </a:lnTo>
                <a:cubicBezTo>
                  <a:pt x="11007" y="12584"/>
                  <a:pt x="9542" y="12898"/>
                  <a:pt x="9165" y="12982"/>
                </a:cubicBezTo>
                <a:cubicBezTo>
                  <a:pt x="8810" y="13065"/>
                  <a:pt x="8454" y="13086"/>
                  <a:pt x="8077" y="13086"/>
                </a:cubicBezTo>
                <a:cubicBezTo>
                  <a:pt x="7722" y="13086"/>
                  <a:pt x="7345" y="13086"/>
                  <a:pt x="7010" y="13003"/>
                </a:cubicBezTo>
                <a:cubicBezTo>
                  <a:pt x="6927" y="12982"/>
                  <a:pt x="6864" y="12982"/>
                  <a:pt x="6780" y="12940"/>
                </a:cubicBezTo>
                <a:cubicBezTo>
                  <a:pt x="6236" y="12898"/>
                  <a:pt x="6027" y="12500"/>
                  <a:pt x="6152" y="11852"/>
                </a:cubicBezTo>
                <a:lnTo>
                  <a:pt x="6152" y="11852"/>
                </a:lnTo>
                <a:cubicBezTo>
                  <a:pt x="6592" y="12040"/>
                  <a:pt x="7031" y="12145"/>
                  <a:pt x="7491" y="12207"/>
                </a:cubicBezTo>
                <a:cubicBezTo>
                  <a:pt x="7531" y="12247"/>
                  <a:pt x="7579" y="12262"/>
                  <a:pt x="7631" y="12262"/>
                </a:cubicBezTo>
                <a:cubicBezTo>
                  <a:pt x="7660" y="12262"/>
                  <a:pt x="7691" y="12257"/>
                  <a:pt x="7722" y="12249"/>
                </a:cubicBezTo>
                <a:cubicBezTo>
                  <a:pt x="7857" y="12262"/>
                  <a:pt x="7993" y="12269"/>
                  <a:pt x="8130" y="12269"/>
                </a:cubicBezTo>
                <a:cubicBezTo>
                  <a:pt x="8881" y="12269"/>
                  <a:pt x="9647" y="12074"/>
                  <a:pt x="10337" y="11684"/>
                </a:cubicBezTo>
                <a:close/>
                <a:moveTo>
                  <a:pt x="10442" y="12856"/>
                </a:moveTo>
                <a:lnTo>
                  <a:pt x="10274" y="13902"/>
                </a:lnTo>
                <a:cubicBezTo>
                  <a:pt x="10086" y="13965"/>
                  <a:pt x="9898" y="14049"/>
                  <a:pt x="9688" y="14111"/>
                </a:cubicBezTo>
                <a:cubicBezTo>
                  <a:pt x="9396" y="14174"/>
                  <a:pt x="9103" y="14258"/>
                  <a:pt x="8810" y="14321"/>
                </a:cubicBezTo>
                <a:cubicBezTo>
                  <a:pt x="8475" y="14363"/>
                  <a:pt x="8140" y="14425"/>
                  <a:pt x="7805" y="14425"/>
                </a:cubicBezTo>
                <a:cubicBezTo>
                  <a:pt x="7747" y="14425"/>
                  <a:pt x="7680" y="14426"/>
                  <a:pt x="7607" y="14426"/>
                </a:cubicBezTo>
                <a:cubicBezTo>
                  <a:pt x="7316" y="14426"/>
                  <a:pt x="6931" y="14413"/>
                  <a:pt x="6613" y="14279"/>
                </a:cubicBezTo>
                <a:cubicBezTo>
                  <a:pt x="6592" y="14258"/>
                  <a:pt x="6571" y="14258"/>
                  <a:pt x="6550" y="14258"/>
                </a:cubicBezTo>
                <a:cubicBezTo>
                  <a:pt x="6194" y="14091"/>
                  <a:pt x="5964" y="13777"/>
                  <a:pt x="6194" y="13191"/>
                </a:cubicBezTo>
                <a:lnTo>
                  <a:pt x="6194" y="13191"/>
                </a:lnTo>
                <a:cubicBezTo>
                  <a:pt x="6675" y="13421"/>
                  <a:pt x="7282" y="13442"/>
                  <a:pt x="7763" y="13463"/>
                </a:cubicBezTo>
                <a:cubicBezTo>
                  <a:pt x="7821" y="13467"/>
                  <a:pt x="7885" y="13469"/>
                  <a:pt x="7956" y="13469"/>
                </a:cubicBezTo>
                <a:cubicBezTo>
                  <a:pt x="8609" y="13469"/>
                  <a:pt x="9781" y="13290"/>
                  <a:pt x="10442" y="12856"/>
                </a:cubicBezTo>
                <a:close/>
                <a:moveTo>
                  <a:pt x="10086" y="14446"/>
                </a:moveTo>
                <a:lnTo>
                  <a:pt x="10086" y="14446"/>
                </a:lnTo>
                <a:cubicBezTo>
                  <a:pt x="9712" y="15092"/>
                  <a:pt x="9062" y="15425"/>
                  <a:pt x="8408" y="15425"/>
                </a:cubicBezTo>
                <a:cubicBezTo>
                  <a:pt x="7855" y="15425"/>
                  <a:pt x="7299" y="15187"/>
                  <a:pt x="6906" y="14697"/>
                </a:cubicBezTo>
                <a:lnTo>
                  <a:pt x="6906" y="14697"/>
                </a:lnTo>
                <a:cubicBezTo>
                  <a:pt x="7206" y="14766"/>
                  <a:pt x="7539" y="14792"/>
                  <a:pt x="7864" y="14792"/>
                </a:cubicBezTo>
                <a:cubicBezTo>
                  <a:pt x="8330" y="14792"/>
                  <a:pt x="8782" y="14738"/>
                  <a:pt x="9103" y="14676"/>
                </a:cubicBezTo>
                <a:cubicBezTo>
                  <a:pt x="9396" y="14635"/>
                  <a:pt x="9730" y="14551"/>
                  <a:pt x="10086" y="14446"/>
                </a:cubicBezTo>
                <a:close/>
                <a:moveTo>
                  <a:pt x="7291" y="1"/>
                </a:moveTo>
                <a:cubicBezTo>
                  <a:pt x="6630" y="1"/>
                  <a:pt x="5977" y="50"/>
                  <a:pt x="5357" y="135"/>
                </a:cubicBezTo>
                <a:cubicBezTo>
                  <a:pt x="2574" y="532"/>
                  <a:pt x="126" y="2122"/>
                  <a:pt x="22" y="5177"/>
                </a:cubicBezTo>
                <a:cubicBezTo>
                  <a:pt x="1" y="6370"/>
                  <a:pt x="336" y="7583"/>
                  <a:pt x="1152" y="8462"/>
                </a:cubicBezTo>
                <a:cubicBezTo>
                  <a:pt x="1570" y="8902"/>
                  <a:pt x="2009" y="9090"/>
                  <a:pt x="2616" y="9194"/>
                </a:cubicBezTo>
                <a:cubicBezTo>
                  <a:pt x="3830" y="9341"/>
                  <a:pt x="6780" y="9215"/>
                  <a:pt x="5776" y="11496"/>
                </a:cubicBezTo>
                <a:cubicBezTo>
                  <a:pt x="5755" y="11538"/>
                  <a:pt x="5755" y="11580"/>
                  <a:pt x="5776" y="11622"/>
                </a:cubicBezTo>
                <a:cubicBezTo>
                  <a:pt x="5504" y="11935"/>
                  <a:pt x="5441" y="12396"/>
                  <a:pt x="5734" y="12772"/>
                </a:cubicBezTo>
                <a:cubicBezTo>
                  <a:pt x="5776" y="12856"/>
                  <a:pt x="5839" y="12898"/>
                  <a:pt x="5880" y="12940"/>
                </a:cubicBezTo>
                <a:cubicBezTo>
                  <a:pt x="5546" y="13756"/>
                  <a:pt x="5839" y="14237"/>
                  <a:pt x="6341" y="14467"/>
                </a:cubicBezTo>
                <a:cubicBezTo>
                  <a:pt x="6341" y="14488"/>
                  <a:pt x="6341" y="14488"/>
                  <a:pt x="6362" y="14509"/>
                </a:cubicBezTo>
                <a:cubicBezTo>
                  <a:pt x="6816" y="15357"/>
                  <a:pt x="7631" y="15777"/>
                  <a:pt x="8440" y="15777"/>
                </a:cubicBezTo>
                <a:cubicBezTo>
                  <a:pt x="9307" y="15777"/>
                  <a:pt x="10167" y="15294"/>
                  <a:pt x="10567" y="14342"/>
                </a:cubicBezTo>
                <a:cubicBezTo>
                  <a:pt x="10588" y="14279"/>
                  <a:pt x="10588" y="14237"/>
                  <a:pt x="10567" y="14174"/>
                </a:cubicBezTo>
                <a:cubicBezTo>
                  <a:pt x="10839" y="14049"/>
                  <a:pt x="11007" y="13839"/>
                  <a:pt x="11111" y="13609"/>
                </a:cubicBezTo>
                <a:cubicBezTo>
                  <a:pt x="11300" y="13191"/>
                  <a:pt x="11153" y="12731"/>
                  <a:pt x="10776" y="12521"/>
                </a:cubicBezTo>
                <a:cubicBezTo>
                  <a:pt x="10986" y="12249"/>
                  <a:pt x="10986" y="11873"/>
                  <a:pt x="10630" y="11412"/>
                </a:cubicBezTo>
                <a:cubicBezTo>
                  <a:pt x="10630" y="11370"/>
                  <a:pt x="10630" y="11350"/>
                  <a:pt x="10588" y="11329"/>
                </a:cubicBezTo>
                <a:cubicBezTo>
                  <a:pt x="10630" y="11266"/>
                  <a:pt x="10651" y="11224"/>
                  <a:pt x="10630" y="11161"/>
                </a:cubicBezTo>
                <a:cubicBezTo>
                  <a:pt x="10253" y="9446"/>
                  <a:pt x="12304" y="9027"/>
                  <a:pt x="13204" y="8169"/>
                </a:cubicBezTo>
                <a:cubicBezTo>
                  <a:pt x="13601" y="7813"/>
                  <a:pt x="13894" y="7395"/>
                  <a:pt x="14103" y="6935"/>
                </a:cubicBezTo>
                <a:cubicBezTo>
                  <a:pt x="14626" y="5784"/>
                  <a:pt x="14543" y="4403"/>
                  <a:pt x="13936" y="3252"/>
                </a:cubicBezTo>
                <a:cubicBezTo>
                  <a:pt x="12666" y="779"/>
                  <a:pt x="9915" y="1"/>
                  <a:pt x="72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56"/>
          <p:cNvGrpSpPr/>
          <p:nvPr/>
        </p:nvGrpSpPr>
        <p:grpSpPr>
          <a:xfrm rot="852854">
            <a:off x="6465889" y="1032338"/>
            <a:ext cx="567393" cy="205873"/>
            <a:chOff x="2440275" y="3680050"/>
            <a:chExt cx="325900" cy="118250"/>
          </a:xfrm>
        </p:grpSpPr>
        <p:sp>
          <p:nvSpPr>
            <p:cNvPr id="729" name="Google Shape;729;p56"/>
            <p:cNvSpPr/>
            <p:nvPr/>
          </p:nvSpPr>
          <p:spPr>
            <a:xfrm>
              <a:off x="2440275" y="3680050"/>
              <a:ext cx="79525" cy="111975"/>
            </a:xfrm>
            <a:custGeom>
              <a:avLst/>
              <a:gdLst/>
              <a:ahLst/>
              <a:cxnLst/>
              <a:rect l="l" t="t" r="r" b="b"/>
              <a:pathLst>
                <a:path w="3181" h="4479" extrusionOk="0">
                  <a:moveTo>
                    <a:pt x="2218" y="0"/>
                  </a:moveTo>
                  <a:cubicBezTo>
                    <a:pt x="2177" y="0"/>
                    <a:pt x="2135" y="21"/>
                    <a:pt x="2093" y="21"/>
                  </a:cubicBezTo>
                  <a:cubicBezTo>
                    <a:pt x="2030" y="21"/>
                    <a:pt x="2009" y="63"/>
                    <a:pt x="1967" y="63"/>
                  </a:cubicBezTo>
                  <a:cubicBezTo>
                    <a:pt x="1905" y="84"/>
                    <a:pt x="1884" y="84"/>
                    <a:pt x="1863" y="84"/>
                  </a:cubicBezTo>
                  <a:lnTo>
                    <a:pt x="1612" y="168"/>
                  </a:lnTo>
                  <a:cubicBezTo>
                    <a:pt x="1549" y="189"/>
                    <a:pt x="1465" y="231"/>
                    <a:pt x="1402" y="314"/>
                  </a:cubicBezTo>
                  <a:cubicBezTo>
                    <a:pt x="1444" y="335"/>
                    <a:pt x="1486" y="398"/>
                    <a:pt x="1549" y="398"/>
                  </a:cubicBezTo>
                  <a:cubicBezTo>
                    <a:pt x="1591" y="419"/>
                    <a:pt x="1653" y="419"/>
                    <a:pt x="1695" y="419"/>
                  </a:cubicBezTo>
                  <a:lnTo>
                    <a:pt x="2135" y="419"/>
                  </a:lnTo>
                  <a:lnTo>
                    <a:pt x="1884" y="754"/>
                  </a:lnTo>
                  <a:lnTo>
                    <a:pt x="1361" y="1674"/>
                  </a:lnTo>
                  <a:lnTo>
                    <a:pt x="858" y="2951"/>
                  </a:lnTo>
                  <a:lnTo>
                    <a:pt x="628" y="4080"/>
                  </a:lnTo>
                  <a:lnTo>
                    <a:pt x="189" y="4206"/>
                  </a:lnTo>
                  <a:cubicBezTo>
                    <a:pt x="105" y="4206"/>
                    <a:pt x="21" y="4269"/>
                    <a:pt x="1" y="4373"/>
                  </a:cubicBezTo>
                  <a:cubicBezTo>
                    <a:pt x="1" y="4415"/>
                    <a:pt x="42" y="4415"/>
                    <a:pt x="84" y="4457"/>
                  </a:cubicBezTo>
                  <a:cubicBezTo>
                    <a:pt x="126" y="4457"/>
                    <a:pt x="147" y="4478"/>
                    <a:pt x="210" y="4478"/>
                  </a:cubicBezTo>
                  <a:lnTo>
                    <a:pt x="440" y="4478"/>
                  </a:lnTo>
                  <a:cubicBezTo>
                    <a:pt x="649" y="4478"/>
                    <a:pt x="858" y="4457"/>
                    <a:pt x="1068" y="4415"/>
                  </a:cubicBezTo>
                  <a:cubicBezTo>
                    <a:pt x="1277" y="4394"/>
                    <a:pt x="1486" y="4353"/>
                    <a:pt x="1695" y="4290"/>
                  </a:cubicBezTo>
                  <a:lnTo>
                    <a:pt x="1758" y="4248"/>
                  </a:lnTo>
                  <a:lnTo>
                    <a:pt x="1800" y="4185"/>
                  </a:lnTo>
                  <a:cubicBezTo>
                    <a:pt x="1758" y="4101"/>
                    <a:pt x="1653" y="4060"/>
                    <a:pt x="1549" y="4060"/>
                  </a:cubicBezTo>
                  <a:cubicBezTo>
                    <a:pt x="1444" y="4039"/>
                    <a:pt x="1340" y="4039"/>
                    <a:pt x="1235" y="4039"/>
                  </a:cubicBezTo>
                  <a:lnTo>
                    <a:pt x="858" y="4039"/>
                  </a:lnTo>
                  <a:lnTo>
                    <a:pt x="858" y="3997"/>
                  </a:lnTo>
                  <a:lnTo>
                    <a:pt x="2407" y="419"/>
                  </a:lnTo>
                  <a:cubicBezTo>
                    <a:pt x="2428" y="398"/>
                    <a:pt x="2449" y="377"/>
                    <a:pt x="2490" y="377"/>
                  </a:cubicBezTo>
                  <a:lnTo>
                    <a:pt x="3076" y="272"/>
                  </a:lnTo>
                  <a:cubicBezTo>
                    <a:pt x="3076" y="272"/>
                    <a:pt x="3118" y="272"/>
                    <a:pt x="3139" y="231"/>
                  </a:cubicBezTo>
                  <a:lnTo>
                    <a:pt x="3181" y="189"/>
                  </a:lnTo>
                  <a:cubicBezTo>
                    <a:pt x="3181" y="126"/>
                    <a:pt x="3160" y="105"/>
                    <a:pt x="3118" y="84"/>
                  </a:cubicBezTo>
                  <a:cubicBezTo>
                    <a:pt x="3076" y="63"/>
                    <a:pt x="3034" y="63"/>
                    <a:pt x="2972" y="21"/>
                  </a:cubicBezTo>
                  <a:cubicBezTo>
                    <a:pt x="2930" y="21"/>
                    <a:pt x="2867" y="0"/>
                    <a:pt x="2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2515600" y="3685800"/>
              <a:ext cx="86325" cy="103600"/>
            </a:xfrm>
            <a:custGeom>
              <a:avLst/>
              <a:gdLst/>
              <a:ahLst/>
              <a:cxnLst/>
              <a:rect l="l" t="t" r="r" b="b"/>
              <a:pathLst>
                <a:path w="3453" h="4144" extrusionOk="0">
                  <a:moveTo>
                    <a:pt x="2365" y="1444"/>
                  </a:moveTo>
                  <a:cubicBezTo>
                    <a:pt x="2407" y="1444"/>
                    <a:pt x="2449" y="1444"/>
                    <a:pt x="2470" y="1465"/>
                  </a:cubicBezTo>
                  <a:cubicBezTo>
                    <a:pt x="2511" y="1507"/>
                    <a:pt x="2532" y="1528"/>
                    <a:pt x="2532" y="1570"/>
                  </a:cubicBezTo>
                  <a:lnTo>
                    <a:pt x="2323" y="2323"/>
                  </a:lnTo>
                  <a:lnTo>
                    <a:pt x="1109" y="3306"/>
                  </a:lnTo>
                  <a:lnTo>
                    <a:pt x="565" y="3641"/>
                  </a:lnTo>
                  <a:cubicBezTo>
                    <a:pt x="545" y="3641"/>
                    <a:pt x="524" y="3662"/>
                    <a:pt x="461" y="3704"/>
                  </a:cubicBezTo>
                  <a:cubicBezTo>
                    <a:pt x="419" y="3725"/>
                    <a:pt x="377" y="3725"/>
                    <a:pt x="335" y="3725"/>
                  </a:cubicBezTo>
                  <a:cubicBezTo>
                    <a:pt x="335" y="3662"/>
                    <a:pt x="356" y="3620"/>
                    <a:pt x="356" y="3558"/>
                  </a:cubicBezTo>
                  <a:cubicBezTo>
                    <a:pt x="356" y="3516"/>
                    <a:pt x="356" y="3453"/>
                    <a:pt x="377" y="3432"/>
                  </a:cubicBezTo>
                  <a:lnTo>
                    <a:pt x="565" y="2972"/>
                  </a:lnTo>
                  <a:lnTo>
                    <a:pt x="796" y="2574"/>
                  </a:lnTo>
                  <a:lnTo>
                    <a:pt x="1716" y="1758"/>
                  </a:lnTo>
                  <a:cubicBezTo>
                    <a:pt x="1716" y="1758"/>
                    <a:pt x="1737" y="1758"/>
                    <a:pt x="1779" y="1737"/>
                  </a:cubicBezTo>
                  <a:cubicBezTo>
                    <a:pt x="1800" y="1737"/>
                    <a:pt x="1821" y="1695"/>
                    <a:pt x="1842" y="1674"/>
                  </a:cubicBezTo>
                  <a:cubicBezTo>
                    <a:pt x="1905" y="1654"/>
                    <a:pt x="1925" y="1633"/>
                    <a:pt x="1946" y="1612"/>
                  </a:cubicBezTo>
                  <a:cubicBezTo>
                    <a:pt x="1988" y="1570"/>
                    <a:pt x="2009" y="1549"/>
                    <a:pt x="2030" y="1549"/>
                  </a:cubicBezTo>
                  <a:lnTo>
                    <a:pt x="2197" y="1465"/>
                  </a:lnTo>
                  <a:cubicBezTo>
                    <a:pt x="2260" y="1465"/>
                    <a:pt x="2323" y="1444"/>
                    <a:pt x="2365" y="1444"/>
                  </a:cubicBezTo>
                  <a:close/>
                  <a:moveTo>
                    <a:pt x="3181" y="1"/>
                  </a:moveTo>
                  <a:cubicBezTo>
                    <a:pt x="3181" y="1"/>
                    <a:pt x="3160" y="1"/>
                    <a:pt x="3160" y="21"/>
                  </a:cubicBezTo>
                  <a:lnTo>
                    <a:pt x="3118" y="63"/>
                  </a:lnTo>
                  <a:cubicBezTo>
                    <a:pt x="3097" y="84"/>
                    <a:pt x="3076" y="126"/>
                    <a:pt x="3055" y="189"/>
                  </a:cubicBezTo>
                  <a:lnTo>
                    <a:pt x="2993" y="293"/>
                  </a:lnTo>
                  <a:lnTo>
                    <a:pt x="2574" y="1382"/>
                  </a:lnTo>
                  <a:cubicBezTo>
                    <a:pt x="2532" y="1319"/>
                    <a:pt x="2449" y="1256"/>
                    <a:pt x="2323" y="1256"/>
                  </a:cubicBezTo>
                  <a:cubicBezTo>
                    <a:pt x="2260" y="1256"/>
                    <a:pt x="2218" y="1277"/>
                    <a:pt x="2156" y="1277"/>
                  </a:cubicBezTo>
                  <a:cubicBezTo>
                    <a:pt x="2114" y="1319"/>
                    <a:pt x="2051" y="1319"/>
                    <a:pt x="2009" y="1340"/>
                  </a:cubicBezTo>
                  <a:cubicBezTo>
                    <a:pt x="2009" y="1340"/>
                    <a:pt x="1988" y="1361"/>
                    <a:pt x="1946" y="1361"/>
                  </a:cubicBezTo>
                  <a:cubicBezTo>
                    <a:pt x="1925" y="1361"/>
                    <a:pt x="1905" y="1402"/>
                    <a:pt x="1884" y="1402"/>
                  </a:cubicBezTo>
                  <a:cubicBezTo>
                    <a:pt x="1842" y="1402"/>
                    <a:pt x="1821" y="1423"/>
                    <a:pt x="1800" y="1423"/>
                  </a:cubicBezTo>
                  <a:cubicBezTo>
                    <a:pt x="1800" y="1444"/>
                    <a:pt x="1758" y="1444"/>
                    <a:pt x="1758" y="1444"/>
                  </a:cubicBezTo>
                  <a:lnTo>
                    <a:pt x="1361" y="1716"/>
                  </a:lnTo>
                  <a:lnTo>
                    <a:pt x="565" y="2365"/>
                  </a:lnTo>
                  <a:lnTo>
                    <a:pt x="440" y="2511"/>
                  </a:lnTo>
                  <a:cubicBezTo>
                    <a:pt x="419" y="2553"/>
                    <a:pt x="419" y="2553"/>
                    <a:pt x="377" y="2595"/>
                  </a:cubicBezTo>
                  <a:cubicBezTo>
                    <a:pt x="356" y="2616"/>
                    <a:pt x="335" y="2679"/>
                    <a:pt x="314" y="2721"/>
                  </a:cubicBezTo>
                  <a:lnTo>
                    <a:pt x="231" y="2888"/>
                  </a:lnTo>
                  <a:cubicBezTo>
                    <a:pt x="189" y="2930"/>
                    <a:pt x="168" y="2972"/>
                    <a:pt x="168" y="2993"/>
                  </a:cubicBezTo>
                  <a:cubicBezTo>
                    <a:pt x="126" y="3097"/>
                    <a:pt x="63" y="3202"/>
                    <a:pt x="42" y="3327"/>
                  </a:cubicBezTo>
                  <a:cubicBezTo>
                    <a:pt x="21" y="3453"/>
                    <a:pt x="1" y="3558"/>
                    <a:pt x="1" y="3704"/>
                  </a:cubicBezTo>
                  <a:lnTo>
                    <a:pt x="1" y="3746"/>
                  </a:lnTo>
                  <a:cubicBezTo>
                    <a:pt x="1" y="3767"/>
                    <a:pt x="1" y="3788"/>
                    <a:pt x="21" y="3850"/>
                  </a:cubicBezTo>
                  <a:cubicBezTo>
                    <a:pt x="21" y="3934"/>
                    <a:pt x="42" y="3997"/>
                    <a:pt x="126" y="4060"/>
                  </a:cubicBezTo>
                  <a:cubicBezTo>
                    <a:pt x="210" y="4102"/>
                    <a:pt x="273" y="4143"/>
                    <a:pt x="356" y="4143"/>
                  </a:cubicBezTo>
                  <a:cubicBezTo>
                    <a:pt x="440" y="4143"/>
                    <a:pt x="524" y="4102"/>
                    <a:pt x="586" y="4081"/>
                  </a:cubicBezTo>
                  <a:cubicBezTo>
                    <a:pt x="670" y="4060"/>
                    <a:pt x="754" y="4039"/>
                    <a:pt x="796" y="3976"/>
                  </a:cubicBezTo>
                  <a:lnTo>
                    <a:pt x="1298" y="3641"/>
                  </a:lnTo>
                  <a:lnTo>
                    <a:pt x="2239" y="2804"/>
                  </a:lnTo>
                  <a:lnTo>
                    <a:pt x="2239" y="2825"/>
                  </a:lnTo>
                  <a:cubicBezTo>
                    <a:pt x="2239" y="2930"/>
                    <a:pt x="2239" y="3034"/>
                    <a:pt x="2218" y="3139"/>
                  </a:cubicBezTo>
                  <a:cubicBezTo>
                    <a:pt x="2197" y="3244"/>
                    <a:pt x="2197" y="3348"/>
                    <a:pt x="2197" y="3453"/>
                  </a:cubicBezTo>
                  <a:lnTo>
                    <a:pt x="2197" y="3641"/>
                  </a:lnTo>
                  <a:cubicBezTo>
                    <a:pt x="2197" y="3725"/>
                    <a:pt x="2218" y="3788"/>
                    <a:pt x="2218" y="3871"/>
                  </a:cubicBezTo>
                  <a:cubicBezTo>
                    <a:pt x="2218" y="3955"/>
                    <a:pt x="2260" y="4039"/>
                    <a:pt x="2323" y="4081"/>
                  </a:cubicBezTo>
                  <a:lnTo>
                    <a:pt x="2344" y="4102"/>
                  </a:lnTo>
                  <a:cubicBezTo>
                    <a:pt x="2365" y="4143"/>
                    <a:pt x="2407" y="4143"/>
                    <a:pt x="2407" y="4143"/>
                  </a:cubicBezTo>
                  <a:lnTo>
                    <a:pt x="2553" y="4060"/>
                  </a:lnTo>
                  <a:lnTo>
                    <a:pt x="3411" y="2742"/>
                  </a:lnTo>
                  <a:lnTo>
                    <a:pt x="3453" y="2637"/>
                  </a:lnTo>
                  <a:cubicBezTo>
                    <a:pt x="3411" y="2637"/>
                    <a:pt x="3411" y="2679"/>
                    <a:pt x="3390" y="2679"/>
                  </a:cubicBezTo>
                  <a:cubicBezTo>
                    <a:pt x="3369" y="2679"/>
                    <a:pt x="3348" y="2700"/>
                    <a:pt x="3348" y="2700"/>
                  </a:cubicBezTo>
                  <a:cubicBezTo>
                    <a:pt x="3306" y="2721"/>
                    <a:pt x="3286" y="2742"/>
                    <a:pt x="3244" y="2783"/>
                  </a:cubicBezTo>
                  <a:cubicBezTo>
                    <a:pt x="3181" y="2804"/>
                    <a:pt x="3160" y="2825"/>
                    <a:pt x="3160" y="2825"/>
                  </a:cubicBezTo>
                  <a:lnTo>
                    <a:pt x="2532" y="3537"/>
                  </a:lnTo>
                  <a:lnTo>
                    <a:pt x="2532" y="3474"/>
                  </a:lnTo>
                  <a:lnTo>
                    <a:pt x="2532" y="3369"/>
                  </a:lnTo>
                  <a:lnTo>
                    <a:pt x="2532" y="3265"/>
                  </a:lnTo>
                  <a:lnTo>
                    <a:pt x="2679" y="2365"/>
                  </a:lnTo>
                  <a:lnTo>
                    <a:pt x="2679" y="2323"/>
                  </a:lnTo>
                  <a:lnTo>
                    <a:pt x="2742" y="2281"/>
                  </a:lnTo>
                  <a:cubicBezTo>
                    <a:pt x="2762" y="2260"/>
                    <a:pt x="2762" y="2218"/>
                    <a:pt x="2783" y="2198"/>
                  </a:cubicBezTo>
                  <a:cubicBezTo>
                    <a:pt x="2825" y="2177"/>
                    <a:pt x="2825" y="2156"/>
                    <a:pt x="2846" y="2135"/>
                  </a:cubicBezTo>
                  <a:cubicBezTo>
                    <a:pt x="2846" y="2093"/>
                    <a:pt x="2867" y="2072"/>
                    <a:pt x="2867" y="2072"/>
                  </a:cubicBezTo>
                  <a:cubicBezTo>
                    <a:pt x="2888" y="2051"/>
                    <a:pt x="2888" y="2030"/>
                    <a:pt x="2930" y="1988"/>
                  </a:cubicBezTo>
                  <a:cubicBezTo>
                    <a:pt x="2951" y="1946"/>
                    <a:pt x="2951" y="1926"/>
                    <a:pt x="2972" y="1884"/>
                  </a:cubicBezTo>
                  <a:cubicBezTo>
                    <a:pt x="2993" y="1863"/>
                    <a:pt x="2993" y="1842"/>
                    <a:pt x="3014" y="1821"/>
                  </a:cubicBezTo>
                  <a:cubicBezTo>
                    <a:pt x="3055" y="1779"/>
                    <a:pt x="3055" y="1758"/>
                    <a:pt x="3055" y="1758"/>
                  </a:cubicBezTo>
                  <a:lnTo>
                    <a:pt x="3076" y="1695"/>
                  </a:lnTo>
                  <a:lnTo>
                    <a:pt x="3076" y="1695"/>
                  </a:lnTo>
                  <a:cubicBezTo>
                    <a:pt x="3076" y="1695"/>
                    <a:pt x="3055" y="1737"/>
                    <a:pt x="3014" y="1737"/>
                  </a:cubicBezTo>
                  <a:lnTo>
                    <a:pt x="2783" y="1946"/>
                  </a:lnTo>
                  <a:lnTo>
                    <a:pt x="3202" y="126"/>
                  </a:lnTo>
                  <a:lnTo>
                    <a:pt x="3202" y="105"/>
                  </a:lnTo>
                  <a:lnTo>
                    <a:pt x="3202" y="63"/>
                  </a:lnTo>
                  <a:cubicBezTo>
                    <a:pt x="3202" y="21"/>
                    <a:pt x="3181" y="1"/>
                    <a:pt x="3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2595625" y="3716675"/>
              <a:ext cx="62275" cy="79525"/>
            </a:xfrm>
            <a:custGeom>
              <a:avLst/>
              <a:gdLst/>
              <a:ahLst/>
              <a:cxnLst/>
              <a:rect l="l" t="t" r="r" b="b"/>
              <a:pathLst>
                <a:path w="2491" h="3181" extrusionOk="0">
                  <a:moveTo>
                    <a:pt x="1905" y="293"/>
                  </a:moveTo>
                  <a:cubicBezTo>
                    <a:pt x="1968" y="293"/>
                    <a:pt x="2009" y="293"/>
                    <a:pt x="2072" y="314"/>
                  </a:cubicBezTo>
                  <a:cubicBezTo>
                    <a:pt x="2114" y="335"/>
                    <a:pt x="2156" y="398"/>
                    <a:pt x="2156" y="439"/>
                  </a:cubicBezTo>
                  <a:cubicBezTo>
                    <a:pt x="2156" y="502"/>
                    <a:pt x="2114" y="565"/>
                    <a:pt x="2093" y="628"/>
                  </a:cubicBezTo>
                  <a:cubicBezTo>
                    <a:pt x="2051" y="711"/>
                    <a:pt x="2009" y="753"/>
                    <a:pt x="1989" y="816"/>
                  </a:cubicBezTo>
                  <a:cubicBezTo>
                    <a:pt x="1947" y="921"/>
                    <a:pt x="1884" y="1004"/>
                    <a:pt x="1821" y="1067"/>
                  </a:cubicBezTo>
                  <a:cubicBezTo>
                    <a:pt x="1758" y="1151"/>
                    <a:pt x="1675" y="1235"/>
                    <a:pt x="1591" y="1318"/>
                  </a:cubicBezTo>
                  <a:cubicBezTo>
                    <a:pt x="1528" y="1360"/>
                    <a:pt x="1424" y="1444"/>
                    <a:pt x="1340" y="1486"/>
                  </a:cubicBezTo>
                  <a:cubicBezTo>
                    <a:pt x="1256" y="1548"/>
                    <a:pt x="1152" y="1569"/>
                    <a:pt x="1047" y="1590"/>
                  </a:cubicBezTo>
                  <a:lnTo>
                    <a:pt x="733" y="1590"/>
                  </a:lnTo>
                  <a:lnTo>
                    <a:pt x="1131" y="942"/>
                  </a:lnTo>
                  <a:cubicBezTo>
                    <a:pt x="1131" y="921"/>
                    <a:pt x="1131" y="921"/>
                    <a:pt x="1152" y="879"/>
                  </a:cubicBezTo>
                  <a:cubicBezTo>
                    <a:pt x="1193" y="858"/>
                    <a:pt x="1193" y="837"/>
                    <a:pt x="1214" y="816"/>
                  </a:cubicBezTo>
                  <a:cubicBezTo>
                    <a:pt x="1214" y="795"/>
                    <a:pt x="1235" y="753"/>
                    <a:pt x="1256" y="732"/>
                  </a:cubicBezTo>
                  <a:lnTo>
                    <a:pt x="1319" y="670"/>
                  </a:lnTo>
                  <a:lnTo>
                    <a:pt x="1445" y="544"/>
                  </a:lnTo>
                  <a:cubicBezTo>
                    <a:pt x="1465" y="502"/>
                    <a:pt x="1528" y="439"/>
                    <a:pt x="1570" y="419"/>
                  </a:cubicBezTo>
                  <a:cubicBezTo>
                    <a:pt x="1633" y="377"/>
                    <a:pt x="1675" y="335"/>
                    <a:pt x="1737" y="314"/>
                  </a:cubicBezTo>
                  <a:cubicBezTo>
                    <a:pt x="1779" y="293"/>
                    <a:pt x="1863" y="293"/>
                    <a:pt x="1905" y="293"/>
                  </a:cubicBezTo>
                  <a:close/>
                  <a:moveTo>
                    <a:pt x="1926" y="0"/>
                  </a:moveTo>
                  <a:cubicBezTo>
                    <a:pt x="1821" y="0"/>
                    <a:pt x="1737" y="21"/>
                    <a:pt x="1654" y="42"/>
                  </a:cubicBezTo>
                  <a:cubicBezTo>
                    <a:pt x="1570" y="84"/>
                    <a:pt x="1507" y="105"/>
                    <a:pt x="1424" y="147"/>
                  </a:cubicBezTo>
                  <a:cubicBezTo>
                    <a:pt x="1340" y="209"/>
                    <a:pt x="1298" y="251"/>
                    <a:pt x="1214" y="314"/>
                  </a:cubicBezTo>
                  <a:cubicBezTo>
                    <a:pt x="1131" y="377"/>
                    <a:pt x="1068" y="439"/>
                    <a:pt x="1026" y="502"/>
                  </a:cubicBezTo>
                  <a:lnTo>
                    <a:pt x="712" y="921"/>
                  </a:lnTo>
                  <a:lnTo>
                    <a:pt x="377" y="1548"/>
                  </a:lnTo>
                  <a:lnTo>
                    <a:pt x="64" y="2469"/>
                  </a:lnTo>
                  <a:lnTo>
                    <a:pt x="1" y="2741"/>
                  </a:lnTo>
                  <a:lnTo>
                    <a:pt x="22" y="2741"/>
                  </a:lnTo>
                  <a:lnTo>
                    <a:pt x="22" y="2762"/>
                  </a:lnTo>
                  <a:cubicBezTo>
                    <a:pt x="22" y="2846"/>
                    <a:pt x="64" y="2908"/>
                    <a:pt x="85" y="2950"/>
                  </a:cubicBezTo>
                  <a:cubicBezTo>
                    <a:pt x="126" y="3013"/>
                    <a:pt x="168" y="3055"/>
                    <a:pt x="210" y="3076"/>
                  </a:cubicBezTo>
                  <a:cubicBezTo>
                    <a:pt x="273" y="3139"/>
                    <a:pt x="315" y="3139"/>
                    <a:pt x="377" y="3160"/>
                  </a:cubicBezTo>
                  <a:cubicBezTo>
                    <a:pt x="419" y="3180"/>
                    <a:pt x="503" y="3180"/>
                    <a:pt x="545" y="3180"/>
                  </a:cubicBezTo>
                  <a:cubicBezTo>
                    <a:pt x="712" y="3180"/>
                    <a:pt x="859" y="3160"/>
                    <a:pt x="1005" y="3118"/>
                  </a:cubicBezTo>
                  <a:cubicBezTo>
                    <a:pt x="1131" y="3034"/>
                    <a:pt x="1256" y="2971"/>
                    <a:pt x="1382" y="2867"/>
                  </a:cubicBezTo>
                  <a:cubicBezTo>
                    <a:pt x="1424" y="2867"/>
                    <a:pt x="1445" y="2846"/>
                    <a:pt x="1465" y="2825"/>
                  </a:cubicBezTo>
                  <a:cubicBezTo>
                    <a:pt x="1486" y="2804"/>
                    <a:pt x="1549" y="2762"/>
                    <a:pt x="1570" y="2741"/>
                  </a:cubicBezTo>
                  <a:cubicBezTo>
                    <a:pt x="1633" y="2720"/>
                    <a:pt x="1654" y="2699"/>
                    <a:pt x="1675" y="2657"/>
                  </a:cubicBezTo>
                  <a:lnTo>
                    <a:pt x="1737" y="2615"/>
                  </a:lnTo>
                  <a:lnTo>
                    <a:pt x="2428" y="1883"/>
                  </a:lnTo>
                  <a:lnTo>
                    <a:pt x="2491" y="1779"/>
                  </a:lnTo>
                  <a:lnTo>
                    <a:pt x="2491" y="1779"/>
                  </a:lnTo>
                  <a:lnTo>
                    <a:pt x="2386" y="1820"/>
                  </a:lnTo>
                  <a:lnTo>
                    <a:pt x="1319" y="2636"/>
                  </a:lnTo>
                  <a:lnTo>
                    <a:pt x="921" y="2846"/>
                  </a:lnTo>
                  <a:cubicBezTo>
                    <a:pt x="859" y="2846"/>
                    <a:pt x="817" y="2867"/>
                    <a:pt x="754" y="2867"/>
                  </a:cubicBezTo>
                  <a:lnTo>
                    <a:pt x="440" y="2867"/>
                  </a:lnTo>
                  <a:cubicBezTo>
                    <a:pt x="440" y="2867"/>
                    <a:pt x="419" y="2846"/>
                    <a:pt x="398" y="2846"/>
                  </a:cubicBezTo>
                  <a:cubicBezTo>
                    <a:pt x="377" y="2846"/>
                    <a:pt x="377" y="2825"/>
                    <a:pt x="377" y="2804"/>
                  </a:cubicBezTo>
                  <a:lnTo>
                    <a:pt x="377" y="2762"/>
                  </a:lnTo>
                  <a:lnTo>
                    <a:pt x="440" y="2448"/>
                  </a:lnTo>
                  <a:lnTo>
                    <a:pt x="733" y="1695"/>
                  </a:lnTo>
                  <a:cubicBezTo>
                    <a:pt x="733" y="1695"/>
                    <a:pt x="754" y="1716"/>
                    <a:pt x="817" y="1716"/>
                  </a:cubicBezTo>
                  <a:cubicBezTo>
                    <a:pt x="859" y="1758"/>
                    <a:pt x="901" y="1758"/>
                    <a:pt x="901" y="1758"/>
                  </a:cubicBezTo>
                  <a:lnTo>
                    <a:pt x="1047" y="1758"/>
                  </a:lnTo>
                  <a:cubicBezTo>
                    <a:pt x="1173" y="1758"/>
                    <a:pt x="1277" y="1716"/>
                    <a:pt x="1382" y="1695"/>
                  </a:cubicBezTo>
                  <a:cubicBezTo>
                    <a:pt x="1486" y="1653"/>
                    <a:pt x="1570" y="1590"/>
                    <a:pt x="1675" y="1548"/>
                  </a:cubicBezTo>
                  <a:cubicBezTo>
                    <a:pt x="1779" y="1486"/>
                    <a:pt x="1863" y="1402"/>
                    <a:pt x="1947" y="1339"/>
                  </a:cubicBezTo>
                  <a:lnTo>
                    <a:pt x="2177" y="1088"/>
                  </a:lnTo>
                  <a:cubicBezTo>
                    <a:pt x="2261" y="1025"/>
                    <a:pt x="2344" y="921"/>
                    <a:pt x="2386" y="816"/>
                  </a:cubicBezTo>
                  <a:cubicBezTo>
                    <a:pt x="2470" y="711"/>
                    <a:pt x="2491" y="607"/>
                    <a:pt x="2491" y="460"/>
                  </a:cubicBezTo>
                  <a:cubicBezTo>
                    <a:pt x="2491" y="398"/>
                    <a:pt x="2470" y="314"/>
                    <a:pt x="2449" y="251"/>
                  </a:cubicBezTo>
                  <a:cubicBezTo>
                    <a:pt x="2407" y="188"/>
                    <a:pt x="2365" y="126"/>
                    <a:pt x="2302" y="105"/>
                  </a:cubicBezTo>
                  <a:cubicBezTo>
                    <a:pt x="2261" y="84"/>
                    <a:pt x="2198" y="42"/>
                    <a:pt x="2135" y="21"/>
                  </a:cubicBezTo>
                  <a:cubicBezTo>
                    <a:pt x="2051" y="0"/>
                    <a:pt x="1989"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6"/>
            <p:cNvSpPr/>
            <p:nvPr/>
          </p:nvSpPr>
          <p:spPr>
            <a:xfrm>
              <a:off x="2655800" y="3718750"/>
              <a:ext cx="62775" cy="72225"/>
            </a:xfrm>
            <a:custGeom>
              <a:avLst/>
              <a:gdLst/>
              <a:ahLst/>
              <a:cxnLst/>
              <a:rect l="l" t="t" r="r" b="b"/>
              <a:pathLst>
                <a:path w="2511" h="2889" extrusionOk="0">
                  <a:moveTo>
                    <a:pt x="2134" y="1"/>
                  </a:moveTo>
                  <a:cubicBezTo>
                    <a:pt x="2051" y="1"/>
                    <a:pt x="1988" y="22"/>
                    <a:pt x="1946" y="22"/>
                  </a:cubicBezTo>
                  <a:cubicBezTo>
                    <a:pt x="1883" y="43"/>
                    <a:pt x="1841" y="43"/>
                    <a:pt x="1779" y="64"/>
                  </a:cubicBezTo>
                  <a:cubicBezTo>
                    <a:pt x="1758" y="64"/>
                    <a:pt x="1758" y="105"/>
                    <a:pt x="1737" y="105"/>
                  </a:cubicBezTo>
                  <a:cubicBezTo>
                    <a:pt x="1716" y="105"/>
                    <a:pt x="1674" y="126"/>
                    <a:pt x="1653" y="126"/>
                  </a:cubicBezTo>
                  <a:cubicBezTo>
                    <a:pt x="1653" y="126"/>
                    <a:pt x="1632" y="147"/>
                    <a:pt x="1611" y="147"/>
                  </a:cubicBezTo>
                  <a:cubicBezTo>
                    <a:pt x="1611" y="168"/>
                    <a:pt x="1569" y="168"/>
                    <a:pt x="1569" y="168"/>
                  </a:cubicBezTo>
                  <a:lnTo>
                    <a:pt x="1235" y="419"/>
                  </a:lnTo>
                  <a:lnTo>
                    <a:pt x="795" y="838"/>
                  </a:lnTo>
                  <a:lnTo>
                    <a:pt x="293" y="1486"/>
                  </a:lnTo>
                  <a:lnTo>
                    <a:pt x="84" y="1926"/>
                  </a:lnTo>
                  <a:cubicBezTo>
                    <a:pt x="63" y="1947"/>
                    <a:pt x="42" y="2030"/>
                    <a:pt x="42" y="2093"/>
                  </a:cubicBezTo>
                  <a:cubicBezTo>
                    <a:pt x="0" y="2177"/>
                    <a:pt x="0" y="2219"/>
                    <a:pt x="0" y="2281"/>
                  </a:cubicBezTo>
                  <a:cubicBezTo>
                    <a:pt x="0" y="2428"/>
                    <a:pt x="63" y="2553"/>
                    <a:pt x="167" y="2658"/>
                  </a:cubicBezTo>
                  <a:cubicBezTo>
                    <a:pt x="251" y="2763"/>
                    <a:pt x="377" y="2825"/>
                    <a:pt x="523" y="2825"/>
                  </a:cubicBezTo>
                  <a:cubicBezTo>
                    <a:pt x="607" y="2825"/>
                    <a:pt x="670" y="2825"/>
                    <a:pt x="732" y="2805"/>
                  </a:cubicBezTo>
                  <a:cubicBezTo>
                    <a:pt x="795" y="2763"/>
                    <a:pt x="879" y="2742"/>
                    <a:pt x="921" y="2721"/>
                  </a:cubicBezTo>
                  <a:cubicBezTo>
                    <a:pt x="942" y="2721"/>
                    <a:pt x="942" y="2721"/>
                    <a:pt x="983" y="2700"/>
                  </a:cubicBezTo>
                  <a:cubicBezTo>
                    <a:pt x="983" y="2658"/>
                    <a:pt x="1004" y="2658"/>
                    <a:pt x="1025" y="2637"/>
                  </a:cubicBezTo>
                  <a:cubicBezTo>
                    <a:pt x="1046" y="2637"/>
                    <a:pt x="1046" y="2616"/>
                    <a:pt x="1088" y="2616"/>
                  </a:cubicBezTo>
                  <a:cubicBezTo>
                    <a:pt x="1088" y="2574"/>
                    <a:pt x="1109" y="2574"/>
                    <a:pt x="1109" y="2574"/>
                  </a:cubicBezTo>
                  <a:lnTo>
                    <a:pt x="1611" y="2051"/>
                  </a:lnTo>
                  <a:lnTo>
                    <a:pt x="2071" y="1340"/>
                  </a:lnTo>
                  <a:lnTo>
                    <a:pt x="1988" y="2219"/>
                  </a:lnTo>
                  <a:lnTo>
                    <a:pt x="1988" y="2240"/>
                  </a:lnTo>
                  <a:lnTo>
                    <a:pt x="1988" y="2302"/>
                  </a:lnTo>
                  <a:lnTo>
                    <a:pt x="1988" y="2386"/>
                  </a:lnTo>
                  <a:cubicBezTo>
                    <a:pt x="1988" y="2394"/>
                    <a:pt x="1988" y="2402"/>
                    <a:pt x="1993" y="2402"/>
                  </a:cubicBezTo>
                  <a:cubicBezTo>
                    <a:pt x="2003" y="2402"/>
                    <a:pt x="2027" y="2380"/>
                    <a:pt x="2092" y="2302"/>
                  </a:cubicBezTo>
                  <a:lnTo>
                    <a:pt x="2092" y="2616"/>
                  </a:lnTo>
                  <a:cubicBezTo>
                    <a:pt x="2092" y="2679"/>
                    <a:pt x="2134" y="2784"/>
                    <a:pt x="2176" y="2888"/>
                  </a:cubicBezTo>
                  <a:cubicBezTo>
                    <a:pt x="2197" y="2867"/>
                    <a:pt x="2197" y="2846"/>
                    <a:pt x="2239" y="2825"/>
                  </a:cubicBezTo>
                  <a:cubicBezTo>
                    <a:pt x="2239" y="2805"/>
                    <a:pt x="2260" y="2763"/>
                    <a:pt x="2260" y="2742"/>
                  </a:cubicBezTo>
                  <a:cubicBezTo>
                    <a:pt x="2260" y="2721"/>
                    <a:pt x="2281" y="2658"/>
                    <a:pt x="2281" y="2616"/>
                  </a:cubicBezTo>
                  <a:cubicBezTo>
                    <a:pt x="2281" y="2553"/>
                    <a:pt x="2302" y="2512"/>
                    <a:pt x="2302" y="2449"/>
                  </a:cubicBezTo>
                  <a:cubicBezTo>
                    <a:pt x="2323" y="2407"/>
                    <a:pt x="2323" y="2344"/>
                    <a:pt x="2364" y="2260"/>
                  </a:cubicBezTo>
                  <a:lnTo>
                    <a:pt x="2511" y="733"/>
                  </a:lnTo>
                  <a:lnTo>
                    <a:pt x="2511" y="628"/>
                  </a:lnTo>
                  <a:lnTo>
                    <a:pt x="2511" y="482"/>
                  </a:lnTo>
                  <a:cubicBezTo>
                    <a:pt x="2511" y="440"/>
                    <a:pt x="2490" y="419"/>
                    <a:pt x="2469" y="356"/>
                  </a:cubicBezTo>
                  <a:cubicBezTo>
                    <a:pt x="2427" y="356"/>
                    <a:pt x="2427" y="356"/>
                    <a:pt x="2406" y="377"/>
                  </a:cubicBezTo>
                  <a:cubicBezTo>
                    <a:pt x="2406" y="419"/>
                    <a:pt x="2385" y="440"/>
                    <a:pt x="2385" y="440"/>
                  </a:cubicBezTo>
                  <a:lnTo>
                    <a:pt x="2281" y="670"/>
                  </a:lnTo>
                  <a:lnTo>
                    <a:pt x="1507" y="1675"/>
                  </a:lnTo>
                  <a:lnTo>
                    <a:pt x="983" y="2198"/>
                  </a:lnTo>
                  <a:cubicBezTo>
                    <a:pt x="942" y="2219"/>
                    <a:pt x="900" y="2260"/>
                    <a:pt x="816" y="2302"/>
                  </a:cubicBezTo>
                  <a:cubicBezTo>
                    <a:pt x="732" y="2323"/>
                    <a:pt x="649" y="2344"/>
                    <a:pt x="607" y="2344"/>
                  </a:cubicBezTo>
                  <a:cubicBezTo>
                    <a:pt x="502" y="2344"/>
                    <a:pt x="460" y="2323"/>
                    <a:pt x="419" y="2219"/>
                  </a:cubicBezTo>
                  <a:lnTo>
                    <a:pt x="419" y="2156"/>
                  </a:lnTo>
                  <a:lnTo>
                    <a:pt x="419" y="2135"/>
                  </a:lnTo>
                  <a:lnTo>
                    <a:pt x="419" y="2030"/>
                  </a:lnTo>
                  <a:cubicBezTo>
                    <a:pt x="419" y="2009"/>
                    <a:pt x="419" y="1988"/>
                    <a:pt x="460" y="1926"/>
                  </a:cubicBezTo>
                  <a:cubicBezTo>
                    <a:pt x="460" y="1926"/>
                    <a:pt x="481" y="1905"/>
                    <a:pt x="481" y="1884"/>
                  </a:cubicBezTo>
                  <a:cubicBezTo>
                    <a:pt x="481" y="1863"/>
                    <a:pt x="502" y="1821"/>
                    <a:pt x="502" y="1800"/>
                  </a:cubicBezTo>
                  <a:cubicBezTo>
                    <a:pt x="502" y="1779"/>
                    <a:pt x="523" y="1758"/>
                    <a:pt x="523" y="1716"/>
                  </a:cubicBezTo>
                  <a:cubicBezTo>
                    <a:pt x="544" y="1716"/>
                    <a:pt x="544" y="1696"/>
                    <a:pt x="544" y="1696"/>
                  </a:cubicBezTo>
                  <a:lnTo>
                    <a:pt x="963" y="1047"/>
                  </a:lnTo>
                  <a:lnTo>
                    <a:pt x="1444" y="524"/>
                  </a:lnTo>
                  <a:lnTo>
                    <a:pt x="1465" y="482"/>
                  </a:lnTo>
                  <a:cubicBezTo>
                    <a:pt x="1507" y="482"/>
                    <a:pt x="1527" y="461"/>
                    <a:pt x="1548" y="440"/>
                  </a:cubicBezTo>
                  <a:cubicBezTo>
                    <a:pt x="1569" y="440"/>
                    <a:pt x="1611" y="419"/>
                    <a:pt x="1632" y="377"/>
                  </a:cubicBezTo>
                  <a:lnTo>
                    <a:pt x="1674" y="336"/>
                  </a:lnTo>
                  <a:cubicBezTo>
                    <a:pt x="1799" y="252"/>
                    <a:pt x="1904" y="210"/>
                    <a:pt x="2051" y="147"/>
                  </a:cubicBezTo>
                  <a:cubicBezTo>
                    <a:pt x="2176" y="105"/>
                    <a:pt x="2302" y="64"/>
                    <a:pt x="2469" y="64"/>
                  </a:cubicBezTo>
                  <a:lnTo>
                    <a:pt x="2427" y="43"/>
                  </a:lnTo>
                  <a:cubicBezTo>
                    <a:pt x="2385" y="22"/>
                    <a:pt x="2323" y="1"/>
                    <a:pt x="2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2713325" y="3713525"/>
              <a:ext cx="52850" cy="84775"/>
            </a:xfrm>
            <a:custGeom>
              <a:avLst/>
              <a:gdLst/>
              <a:ahLst/>
              <a:cxnLst/>
              <a:rect l="l" t="t" r="r" b="b"/>
              <a:pathLst>
                <a:path w="2114" h="3391" extrusionOk="0">
                  <a:moveTo>
                    <a:pt x="1486" y="1"/>
                  </a:moveTo>
                  <a:cubicBezTo>
                    <a:pt x="1382" y="1"/>
                    <a:pt x="1298" y="21"/>
                    <a:pt x="1214" y="42"/>
                  </a:cubicBezTo>
                  <a:cubicBezTo>
                    <a:pt x="1131" y="63"/>
                    <a:pt x="1047" y="126"/>
                    <a:pt x="963" y="210"/>
                  </a:cubicBezTo>
                  <a:cubicBezTo>
                    <a:pt x="900" y="252"/>
                    <a:pt x="838" y="335"/>
                    <a:pt x="817" y="440"/>
                  </a:cubicBezTo>
                  <a:cubicBezTo>
                    <a:pt x="796" y="524"/>
                    <a:pt x="775" y="628"/>
                    <a:pt x="775" y="733"/>
                  </a:cubicBezTo>
                  <a:cubicBezTo>
                    <a:pt x="775" y="796"/>
                    <a:pt x="775" y="921"/>
                    <a:pt x="796" y="984"/>
                  </a:cubicBezTo>
                  <a:lnTo>
                    <a:pt x="879" y="1214"/>
                  </a:lnTo>
                  <a:lnTo>
                    <a:pt x="1340" y="2239"/>
                  </a:lnTo>
                  <a:cubicBezTo>
                    <a:pt x="1361" y="2302"/>
                    <a:pt x="1403" y="2344"/>
                    <a:pt x="1403" y="2407"/>
                  </a:cubicBezTo>
                  <a:cubicBezTo>
                    <a:pt x="1423" y="2490"/>
                    <a:pt x="1423" y="2532"/>
                    <a:pt x="1423" y="2595"/>
                  </a:cubicBezTo>
                  <a:cubicBezTo>
                    <a:pt x="1423" y="2721"/>
                    <a:pt x="1403" y="2825"/>
                    <a:pt x="1319" y="2867"/>
                  </a:cubicBezTo>
                  <a:cubicBezTo>
                    <a:pt x="1235" y="2930"/>
                    <a:pt x="1131" y="2951"/>
                    <a:pt x="1026" y="3014"/>
                  </a:cubicBezTo>
                  <a:lnTo>
                    <a:pt x="796" y="3076"/>
                  </a:lnTo>
                  <a:cubicBezTo>
                    <a:pt x="712" y="3118"/>
                    <a:pt x="628" y="3118"/>
                    <a:pt x="545" y="3118"/>
                  </a:cubicBezTo>
                  <a:cubicBezTo>
                    <a:pt x="419" y="3118"/>
                    <a:pt x="377" y="3076"/>
                    <a:pt x="315" y="3055"/>
                  </a:cubicBezTo>
                  <a:cubicBezTo>
                    <a:pt x="294" y="3034"/>
                    <a:pt x="273" y="2951"/>
                    <a:pt x="273" y="2846"/>
                  </a:cubicBezTo>
                  <a:cubicBezTo>
                    <a:pt x="273" y="2762"/>
                    <a:pt x="273" y="2679"/>
                    <a:pt x="294" y="2616"/>
                  </a:cubicBezTo>
                  <a:cubicBezTo>
                    <a:pt x="315" y="2532"/>
                    <a:pt x="315" y="2449"/>
                    <a:pt x="315" y="2386"/>
                  </a:cubicBezTo>
                  <a:cubicBezTo>
                    <a:pt x="315" y="2344"/>
                    <a:pt x="315" y="2323"/>
                    <a:pt x="294" y="2302"/>
                  </a:cubicBezTo>
                  <a:lnTo>
                    <a:pt x="273" y="2323"/>
                  </a:lnTo>
                  <a:lnTo>
                    <a:pt x="252" y="2344"/>
                  </a:lnTo>
                  <a:lnTo>
                    <a:pt x="84" y="2700"/>
                  </a:lnTo>
                  <a:cubicBezTo>
                    <a:pt x="84" y="2721"/>
                    <a:pt x="63" y="2741"/>
                    <a:pt x="63" y="2804"/>
                  </a:cubicBezTo>
                  <a:cubicBezTo>
                    <a:pt x="42" y="2846"/>
                    <a:pt x="42" y="2867"/>
                    <a:pt x="1" y="2951"/>
                  </a:cubicBezTo>
                  <a:cubicBezTo>
                    <a:pt x="1" y="3034"/>
                    <a:pt x="22" y="3097"/>
                    <a:pt x="63" y="3160"/>
                  </a:cubicBezTo>
                  <a:cubicBezTo>
                    <a:pt x="84" y="3202"/>
                    <a:pt x="126" y="3265"/>
                    <a:pt x="189" y="3286"/>
                  </a:cubicBezTo>
                  <a:cubicBezTo>
                    <a:pt x="231" y="3306"/>
                    <a:pt x="294" y="3348"/>
                    <a:pt x="377" y="3369"/>
                  </a:cubicBezTo>
                  <a:cubicBezTo>
                    <a:pt x="440" y="3390"/>
                    <a:pt x="524" y="3390"/>
                    <a:pt x="607" y="3390"/>
                  </a:cubicBezTo>
                  <a:cubicBezTo>
                    <a:pt x="712" y="3390"/>
                    <a:pt x="838" y="3390"/>
                    <a:pt x="921" y="3369"/>
                  </a:cubicBezTo>
                  <a:cubicBezTo>
                    <a:pt x="1005" y="3348"/>
                    <a:pt x="1110" y="3306"/>
                    <a:pt x="1214" y="3286"/>
                  </a:cubicBezTo>
                  <a:cubicBezTo>
                    <a:pt x="1382" y="3202"/>
                    <a:pt x="1528" y="3139"/>
                    <a:pt x="1591" y="3034"/>
                  </a:cubicBezTo>
                  <a:cubicBezTo>
                    <a:pt x="1675" y="2930"/>
                    <a:pt x="1737" y="2783"/>
                    <a:pt x="1737" y="2616"/>
                  </a:cubicBezTo>
                  <a:cubicBezTo>
                    <a:pt x="1737" y="2532"/>
                    <a:pt x="1737" y="2449"/>
                    <a:pt x="1695" y="2365"/>
                  </a:cubicBezTo>
                  <a:cubicBezTo>
                    <a:pt x="1675" y="2302"/>
                    <a:pt x="1654" y="2239"/>
                    <a:pt x="1633" y="2156"/>
                  </a:cubicBezTo>
                  <a:lnTo>
                    <a:pt x="1068" y="963"/>
                  </a:lnTo>
                  <a:cubicBezTo>
                    <a:pt x="1047" y="942"/>
                    <a:pt x="1047" y="879"/>
                    <a:pt x="1047" y="858"/>
                  </a:cubicBezTo>
                  <a:lnTo>
                    <a:pt x="1047" y="754"/>
                  </a:lnTo>
                  <a:cubicBezTo>
                    <a:pt x="1047" y="586"/>
                    <a:pt x="1068" y="482"/>
                    <a:pt x="1172" y="419"/>
                  </a:cubicBezTo>
                  <a:cubicBezTo>
                    <a:pt x="1277" y="335"/>
                    <a:pt x="1382" y="273"/>
                    <a:pt x="1528" y="273"/>
                  </a:cubicBezTo>
                  <a:cubicBezTo>
                    <a:pt x="1633" y="273"/>
                    <a:pt x="1695" y="314"/>
                    <a:pt x="1779" y="356"/>
                  </a:cubicBezTo>
                  <a:cubicBezTo>
                    <a:pt x="1863" y="419"/>
                    <a:pt x="1905" y="482"/>
                    <a:pt x="1905" y="586"/>
                  </a:cubicBezTo>
                  <a:cubicBezTo>
                    <a:pt x="1905" y="670"/>
                    <a:pt x="1905" y="733"/>
                    <a:pt x="1884" y="775"/>
                  </a:cubicBezTo>
                  <a:cubicBezTo>
                    <a:pt x="1863" y="837"/>
                    <a:pt x="1863" y="879"/>
                    <a:pt x="1863" y="942"/>
                  </a:cubicBezTo>
                  <a:cubicBezTo>
                    <a:pt x="1926" y="942"/>
                    <a:pt x="1947" y="900"/>
                    <a:pt x="1967" y="879"/>
                  </a:cubicBezTo>
                  <a:cubicBezTo>
                    <a:pt x="1988" y="837"/>
                    <a:pt x="2030" y="796"/>
                    <a:pt x="2051" y="754"/>
                  </a:cubicBezTo>
                  <a:cubicBezTo>
                    <a:pt x="2072" y="733"/>
                    <a:pt x="2093" y="670"/>
                    <a:pt x="2093" y="628"/>
                  </a:cubicBezTo>
                  <a:cubicBezTo>
                    <a:pt x="2114" y="565"/>
                    <a:pt x="2114" y="545"/>
                    <a:pt x="2114" y="524"/>
                  </a:cubicBezTo>
                  <a:cubicBezTo>
                    <a:pt x="2114" y="419"/>
                    <a:pt x="2093" y="335"/>
                    <a:pt x="2072" y="273"/>
                  </a:cubicBezTo>
                  <a:cubicBezTo>
                    <a:pt x="2051" y="231"/>
                    <a:pt x="1988" y="168"/>
                    <a:pt x="1947" y="126"/>
                  </a:cubicBezTo>
                  <a:cubicBezTo>
                    <a:pt x="1863" y="63"/>
                    <a:pt x="1821" y="42"/>
                    <a:pt x="1737" y="21"/>
                  </a:cubicBezTo>
                  <a:cubicBezTo>
                    <a:pt x="1654" y="1"/>
                    <a:pt x="1570" y="1"/>
                    <a:pt x="1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56"/>
          <p:cNvGrpSpPr/>
          <p:nvPr/>
        </p:nvGrpSpPr>
        <p:grpSpPr>
          <a:xfrm rot="20735021">
            <a:off x="5831389" y="2436342"/>
            <a:ext cx="1031202" cy="205878"/>
            <a:chOff x="5598175" y="4850200"/>
            <a:chExt cx="568625" cy="113525"/>
          </a:xfrm>
        </p:grpSpPr>
        <p:sp>
          <p:nvSpPr>
            <p:cNvPr id="735" name="Google Shape;735;p56"/>
            <p:cNvSpPr/>
            <p:nvPr/>
          </p:nvSpPr>
          <p:spPr>
            <a:xfrm>
              <a:off x="5598175" y="4850200"/>
              <a:ext cx="107250" cy="110925"/>
            </a:xfrm>
            <a:custGeom>
              <a:avLst/>
              <a:gdLst/>
              <a:ahLst/>
              <a:cxnLst/>
              <a:rect l="l" t="t" r="r" b="b"/>
              <a:pathLst>
                <a:path w="4290" h="4437" extrusionOk="0">
                  <a:moveTo>
                    <a:pt x="1884" y="1"/>
                  </a:moveTo>
                  <a:lnTo>
                    <a:pt x="1653" y="252"/>
                  </a:lnTo>
                  <a:cubicBezTo>
                    <a:pt x="1507" y="252"/>
                    <a:pt x="1360" y="273"/>
                    <a:pt x="1214" y="314"/>
                  </a:cubicBezTo>
                  <a:cubicBezTo>
                    <a:pt x="1088" y="356"/>
                    <a:pt x="921" y="398"/>
                    <a:pt x="795" y="461"/>
                  </a:cubicBezTo>
                  <a:cubicBezTo>
                    <a:pt x="775" y="461"/>
                    <a:pt x="733" y="482"/>
                    <a:pt x="691" y="503"/>
                  </a:cubicBezTo>
                  <a:cubicBezTo>
                    <a:pt x="628" y="524"/>
                    <a:pt x="607" y="565"/>
                    <a:pt x="586" y="565"/>
                  </a:cubicBezTo>
                  <a:cubicBezTo>
                    <a:pt x="565" y="565"/>
                    <a:pt x="565" y="565"/>
                    <a:pt x="523" y="586"/>
                  </a:cubicBezTo>
                  <a:cubicBezTo>
                    <a:pt x="503" y="607"/>
                    <a:pt x="482" y="607"/>
                    <a:pt x="482" y="628"/>
                  </a:cubicBezTo>
                  <a:lnTo>
                    <a:pt x="565" y="628"/>
                  </a:lnTo>
                  <a:lnTo>
                    <a:pt x="1339" y="503"/>
                  </a:lnTo>
                  <a:lnTo>
                    <a:pt x="1444" y="503"/>
                  </a:lnTo>
                  <a:lnTo>
                    <a:pt x="1214" y="921"/>
                  </a:lnTo>
                  <a:lnTo>
                    <a:pt x="251" y="3014"/>
                  </a:lnTo>
                  <a:lnTo>
                    <a:pt x="0" y="3976"/>
                  </a:lnTo>
                  <a:lnTo>
                    <a:pt x="0" y="4060"/>
                  </a:lnTo>
                  <a:cubicBezTo>
                    <a:pt x="0" y="4081"/>
                    <a:pt x="42" y="4122"/>
                    <a:pt x="42" y="4143"/>
                  </a:cubicBezTo>
                  <a:lnTo>
                    <a:pt x="84" y="4081"/>
                  </a:lnTo>
                  <a:lnTo>
                    <a:pt x="147" y="4039"/>
                  </a:lnTo>
                  <a:lnTo>
                    <a:pt x="1737" y="503"/>
                  </a:lnTo>
                  <a:lnTo>
                    <a:pt x="2176" y="503"/>
                  </a:lnTo>
                  <a:lnTo>
                    <a:pt x="3453" y="586"/>
                  </a:lnTo>
                  <a:cubicBezTo>
                    <a:pt x="3453" y="586"/>
                    <a:pt x="3495" y="607"/>
                    <a:pt x="3536" y="607"/>
                  </a:cubicBezTo>
                  <a:cubicBezTo>
                    <a:pt x="3557" y="607"/>
                    <a:pt x="3599" y="628"/>
                    <a:pt x="3620" y="628"/>
                  </a:cubicBezTo>
                  <a:cubicBezTo>
                    <a:pt x="3641" y="628"/>
                    <a:pt x="3662" y="670"/>
                    <a:pt x="3704" y="670"/>
                  </a:cubicBezTo>
                  <a:cubicBezTo>
                    <a:pt x="3725" y="691"/>
                    <a:pt x="3746" y="691"/>
                    <a:pt x="3767" y="712"/>
                  </a:cubicBezTo>
                  <a:cubicBezTo>
                    <a:pt x="3808" y="712"/>
                    <a:pt x="3829" y="733"/>
                    <a:pt x="3850" y="775"/>
                  </a:cubicBezTo>
                  <a:cubicBezTo>
                    <a:pt x="3871" y="796"/>
                    <a:pt x="3871" y="817"/>
                    <a:pt x="3871" y="837"/>
                  </a:cubicBezTo>
                  <a:cubicBezTo>
                    <a:pt x="3871" y="900"/>
                    <a:pt x="3871" y="921"/>
                    <a:pt x="3850" y="984"/>
                  </a:cubicBezTo>
                  <a:cubicBezTo>
                    <a:pt x="3829" y="1026"/>
                    <a:pt x="3808" y="1047"/>
                    <a:pt x="3767" y="1089"/>
                  </a:cubicBezTo>
                  <a:lnTo>
                    <a:pt x="3746" y="1109"/>
                  </a:lnTo>
                  <a:lnTo>
                    <a:pt x="3704" y="1151"/>
                  </a:lnTo>
                  <a:lnTo>
                    <a:pt x="3641" y="1214"/>
                  </a:lnTo>
                  <a:lnTo>
                    <a:pt x="3620" y="1235"/>
                  </a:lnTo>
                  <a:cubicBezTo>
                    <a:pt x="3599" y="1235"/>
                    <a:pt x="3599" y="1235"/>
                    <a:pt x="3557" y="1256"/>
                  </a:cubicBezTo>
                  <a:cubicBezTo>
                    <a:pt x="3557" y="1298"/>
                    <a:pt x="3536" y="1298"/>
                    <a:pt x="3516" y="1319"/>
                  </a:cubicBezTo>
                  <a:cubicBezTo>
                    <a:pt x="3516" y="1340"/>
                    <a:pt x="3495" y="1340"/>
                    <a:pt x="3453" y="1361"/>
                  </a:cubicBezTo>
                  <a:cubicBezTo>
                    <a:pt x="3432" y="1361"/>
                    <a:pt x="3411" y="1402"/>
                    <a:pt x="3411" y="1402"/>
                  </a:cubicBezTo>
                  <a:cubicBezTo>
                    <a:pt x="3411" y="1402"/>
                    <a:pt x="3390" y="1423"/>
                    <a:pt x="3348" y="1423"/>
                  </a:cubicBezTo>
                  <a:cubicBezTo>
                    <a:pt x="3327" y="1444"/>
                    <a:pt x="3306" y="1444"/>
                    <a:pt x="3285" y="1465"/>
                  </a:cubicBezTo>
                  <a:cubicBezTo>
                    <a:pt x="3244" y="1507"/>
                    <a:pt x="3223" y="1507"/>
                    <a:pt x="3202" y="1528"/>
                  </a:cubicBezTo>
                  <a:cubicBezTo>
                    <a:pt x="3181" y="1528"/>
                    <a:pt x="3139" y="1549"/>
                    <a:pt x="3139" y="1549"/>
                  </a:cubicBezTo>
                  <a:cubicBezTo>
                    <a:pt x="3139" y="1549"/>
                    <a:pt x="3118" y="1570"/>
                    <a:pt x="3097" y="1570"/>
                  </a:cubicBezTo>
                  <a:cubicBezTo>
                    <a:pt x="3076" y="1570"/>
                    <a:pt x="3034" y="1612"/>
                    <a:pt x="3013" y="1612"/>
                  </a:cubicBezTo>
                  <a:cubicBezTo>
                    <a:pt x="2992" y="1612"/>
                    <a:pt x="2972" y="1633"/>
                    <a:pt x="2930" y="1633"/>
                  </a:cubicBezTo>
                  <a:lnTo>
                    <a:pt x="2888" y="1633"/>
                  </a:lnTo>
                  <a:lnTo>
                    <a:pt x="2260" y="1758"/>
                  </a:lnTo>
                  <a:lnTo>
                    <a:pt x="2156" y="1695"/>
                  </a:lnTo>
                  <a:cubicBezTo>
                    <a:pt x="2135" y="1716"/>
                    <a:pt x="2135" y="1716"/>
                    <a:pt x="2135" y="1737"/>
                  </a:cubicBezTo>
                  <a:lnTo>
                    <a:pt x="2135" y="1800"/>
                  </a:lnTo>
                  <a:lnTo>
                    <a:pt x="1632" y="1905"/>
                  </a:lnTo>
                  <a:lnTo>
                    <a:pt x="1507" y="1946"/>
                  </a:lnTo>
                  <a:lnTo>
                    <a:pt x="2156" y="1946"/>
                  </a:lnTo>
                  <a:lnTo>
                    <a:pt x="2239" y="2177"/>
                  </a:lnTo>
                  <a:lnTo>
                    <a:pt x="2469" y="2700"/>
                  </a:lnTo>
                  <a:lnTo>
                    <a:pt x="2867" y="3306"/>
                  </a:lnTo>
                  <a:lnTo>
                    <a:pt x="3327" y="3809"/>
                  </a:lnTo>
                  <a:lnTo>
                    <a:pt x="3829" y="4248"/>
                  </a:lnTo>
                  <a:lnTo>
                    <a:pt x="4164" y="4436"/>
                  </a:lnTo>
                  <a:lnTo>
                    <a:pt x="4290" y="4436"/>
                  </a:lnTo>
                  <a:lnTo>
                    <a:pt x="4290" y="4394"/>
                  </a:lnTo>
                  <a:cubicBezTo>
                    <a:pt x="4290" y="4374"/>
                    <a:pt x="4269" y="4374"/>
                    <a:pt x="4269" y="4353"/>
                  </a:cubicBezTo>
                  <a:cubicBezTo>
                    <a:pt x="4248" y="4332"/>
                    <a:pt x="4248" y="4290"/>
                    <a:pt x="4248" y="4290"/>
                  </a:cubicBezTo>
                  <a:lnTo>
                    <a:pt x="3181" y="3118"/>
                  </a:lnTo>
                  <a:lnTo>
                    <a:pt x="2407" y="1967"/>
                  </a:lnTo>
                  <a:lnTo>
                    <a:pt x="2992" y="1884"/>
                  </a:lnTo>
                  <a:cubicBezTo>
                    <a:pt x="2992" y="1884"/>
                    <a:pt x="3013" y="1863"/>
                    <a:pt x="3034" y="1863"/>
                  </a:cubicBezTo>
                  <a:cubicBezTo>
                    <a:pt x="3076" y="1863"/>
                    <a:pt x="3118" y="1842"/>
                    <a:pt x="3139" y="1842"/>
                  </a:cubicBezTo>
                  <a:cubicBezTo>
                    <a:pt x="3181" y="1842"/>
                    <a:pt x="3223" y="1821"/>
                    <a:pt x="3244" y="1821"/>
                  </a:cubicBezTo>
                  <a:cubicBezTo>
                    <a:pt x="3285" y="1821"/>
                    <a:pt x="3306" y="1779"/>
                    <a:pt x="3327" y="1779"/>
                  </a:cubicBezTo>
                  <a:cubicBezTo>
                    <a:pt x="3411" y="1737"/>
                    <a:pt x="3516" y="1674"/>
                    <a:pt x="3620" y="1633"/>
                  </a:cubicBezTo>
                  <a:cubicBezTo>
                    <a:pt x="3725" y="1570"/>
                    <a:pt x="3808" y="1507"/>
                    <a:pt x="3913" y="1423"/>
                  </a:cubicBezTo>
                  <a:cubicBezTo>
                    <a:pt x="4018" y="1319"/>
                    <a:pt x="4080" y="1235"/>
                    <a:pt x="4143" y="1130"/>
                  </a:cubicBezTo>
                  <a:cubicBezTo>
                    <a:pt x="4227" y="1026"/>
                    <a:pt x="4248" y="921"/>
                    <a:pt x="4248" y="817"/>
                  </a:cubicBezTo>
                  <a:cubicBezTo>
                    <a:pt x="4248" y="712"/>
                    <a:pt x="4227" y="628"/>
                    <a:pt x="4164" y="565"/>
                  </a:cubicBezTo>
                  <a:cubicBezTo>
                    <a:pt x="4122" y="482"/>
                    <a:pt x="4039" y="419"/>
                    <a:pt x="3955" y="377"/>
                  </a:cubicBezTo>
                  <a:cubicBezTo>
                    <a:pt x="3871" y="356"/>
                    <a:pt x="3808" y="293"/>
                    <a:pt x="3704" y="273"/>
                  </a:cubicBezTo>
                  <a:cubicBezTo>
                    <a:pt x="3620" y="252"/>
                    <a:pt x="3516" y="210"/>
                    <a:pt x="3432" y="210"/>
                  </a:cubicBezTo>
                  <a:lnTo>
                    <a:pt x="1863" y="210"/>
                  </a:lnTo>
                  <a:lnTo>
                    <a:pt x="1863" y="189"/>
                  </a:lnTo>
                  <a:cubicBezTo>
                    <a:pt x="1863" y="168"/>
                    <a:pt x="1842" y="105"/>
                    <a:pt x="1863" y="84"/>
                  </a:cubicBezTo>
                  <a:cubicBezTo>
                    <a:pt x="1884" y="63"/>
                    <a:pt x="1884" y="1"/>
                    <a:pt x="1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6" name="Google Shape;736;p56"/>
            <p:cNvSpPr/>
            <p:nvPr/>
          </p:nvSpPr>
          <p:spPr>
            <a:xfrm>
              <a:off x="5704350" y="4878975"/>
              <a:ext cx="62800" cy="83725"/>
            </a:xfrm>
            <a:custGeom>
              <a:avLst/>
              <a:gdLst/>
              <a:ahLst/>
              <a:cxnLst/>
              <a:rect l="l" t="t" r="r" b="b"/>
              <a:pathLst>
                <a:path w="2512" h="3349" extrusionOk="0">
                  <a:moveTo>
                    <a:pt x="1968" y="398"/>
                  </a:moveTo>
                  <a:cubicBezTo>
                    <a:pt x="2010" y="398"/>
                    <a:pt x="2072" y="398"/>
                    <a:pt x="2114" y="419"/>
                  </a:cubicBezTo>
                  <a:cubicBezTo>
                    <a:pt x="2177" y="461"/>
                    <a:pt x="2198" y="502"/>
                    <a:pt x="2198" y="565"/>
                  </a:cubicBezTo>
                  <a:cubicBezTo>
                    <a:pt x="2198" y="607"/>
                    <a:pt x="2177" y="691"/>
                    <a:pt x="2135" y="733"/>
                  </a:cubicBezTo>
                  <a:cubicBezTo>
                    <a:pt x="2093" y="816"/>
                    <a:pt x="2072" y="879"/>
                    <a:pt x="2030" y="921"/>
                  </a:cubicBezTo>
                  <a:cubicBezTo>
                    <a:pt x="1989" y="1005"/>
                    <a:pt x="1926" y="1109"/>
                    <a:pt x="1863" y="1193"/>
                  </a:cubicBezTo>
                  <a:lnTo>
                    <a:pt x="1612" y="1423"/>
                  </a:lnTo>
                  <a:cubicBezTo>
                    <a:pt x="1549" y="1486"/>
                    <a:pt x="1466" y="1549"/>
                    <a:pt x="1361" y="1611"/>
                  </a:cubicBezTo>
                  <a:cubicBezTo>
                    <a:pt x="1277" y="1653"/>
                    <a:pt x="1173" y="1695"/>
                    <a:pt x="1068" y="1716"/>
                  </a:cubicBezTo>
                  <a:lnTo>
                    <a:pt x="754" y="1716"/>
                  </a:lnTo>
                  <a:lnTo>
                    <a:pt x="1152" y="1046"/>
                  </a:lnTo>
                  <a:cubicBezTo>
                    <a:pt x="1152" y="1046"/>
                    <a:pt x="1152" y="1026"/>
                    <a:pt x="1173" y="1005"/>
                  </a:cubicBezTo>
                  <a:cubicBezTo>
                    <a:pt x="1173" y="984"/>
                    <a:pt x="1194" y="942"/>
                    <a:pt x="1235" y="921"/>
                  </a:cubicBezTo>
                  <a:cubicBezTo>
                    <a:pt x="1235" y="900"/>
                    <a:pt x="1256" y="879"/>
                    <a:pt x="1277" y="837"/>
                  </a:cubicBezTo>
                  <a:lnTo>
                    <a:pt x="1340" y="795"/>
                  </a:lnTo>
                  <a:lnTo>
                    <a:pt x="1466" y="670"/>
                  </a:lnTo>
                  <a:cubicBezTo>
                    <a:pt x="1507" y="607"/>
                    <a:pt x="1570" y="586"/>
                    <a:pt x="1612" y="523"/>
                  </a:cubicBezTo>
                  <a:cubicBezTo>
                    <a:pt x="1675" y="482"/>
                    <a:pt x="1717" y="461"/>
                    <a:pt x="1779" y="419"/>
                  </a:cubicBezTo>
                  <a:cubicBezTo>
                    <a:pt x="1821" y="398"/>
                    <a:pt x="1905" y="398"/>
                    <a:pt x="1968" y="398"/>
                  </a:cubicBezTo>
                  <a:close/>
                  <a:moveTo>
                    <a:pt x="1926" y="0"/>
                  </a:moveTo>
                  <a:cubicBezTo>
                    <a:pt x="1863" y="0"/>
                    <a:pt x="1738" y="42"/>
                    <a:pt x="1675" y="63"/>
                  </a:cubicBezTo>
                  <a:cubicBezTo>
                    <a:pt x="1591" y="84"/>
                    <a:pt x="1507" y="105"/>
                    <a:pt x="1445" y="168"/>
                  </a:cubicBezTo>
                  <a:cubicBezTo>
                    <a:pt x="1361" y="210"/>
                    <a:pt x="1298" y="272"/>
                    <a:pt x="1235" y="314"/>
                  </a:cubicBezTo>
                  <a:cubicBezTo>
                    <a:pt x="1152" y="377"/>
                    <a:pt x="1089" y="440"/>
                    <a:pt x="1047" y="502"/>
                  </a:cubicBezTo>
                  <a:lnTo>
                    <a:pt x="733" y="963"/>
                  </a:lnTo>
                  <a:lnTo>
                    <a:pt x="398" y="1611"/>
                  </a:lnTo>
                  <a:lnTo>
                    <a:pt x="43" y="2553"/>
                  </a:lnTo>
                  <a:lnTo>
                    <a:pt x="1" y="2867"/>
                  </a:lnTo>
                  <a:lnTo>
                    <a:pt x="1" y="2930"/>
                  </a:lnTo>
                  <a:cubicBezTo>
                    <a:pt x="1" y="3013"/>
                    <a:pt x="22" y="3076"/>
                    <a:pt x="43" y="3118"/>
                  </a:cubicBezTo>
                  <a:lnTo>
                    <a:pt x="189" y="3243"/>
                  </a:lnTo>
                  <a:cubicBezTo>
                    <a:pt x="231" y="3306"/>
                    <a:pt x="294" y="3306"/>
                    <a:pt x="336" y="3327"/>
                  </a:cubicBezTo>
                  <a:cubicBezTo>
                    <a:pt x="398" y="3348"/>
                    <a:pt x="440" y="3348"/>
                    <a:pt x="524" y="3348"/>
                  </a:cubicBezTo>
                  <a:cubicBezTo>
                    <a:pt x="712" y="3348"/>
                    <a:pt x="859" y="3306"/>
                    <a:pt x="984" y="3243"/>
                  </a:cubicBezTo>
                  <a:cubicBezTo>
                    <a:pt x="1131" y="3202"/>
                    <a:pt x="1256" y="3118"/>
                    <a:pt x="1382" y="3013"/>
                  </a:cubicBezTo>
                  <a:cubicBezTo>
                    <a:pt x="1403" y="3013"/>
                    <a:pt x="1445" y="2992"/>
                    <a:pt x="1466" y="2971"/>
                  </a:cubicBezTo>
                  <a:cubicBezTo>
                    <a:pt x="1486" y="2930"/>
                    <a:pt x="1549" y="2909"/>
                    <a:pt x="1570" y="2888"/>
                  </a:cubicBezTo>
                  <a:cubicBezTo>
                    <a:pt x="1612" y="2867"/>
                    <a:pt x="1654" y="2825"/>
                    <a:pt x="1675" y="2804"/>
                  </a:cubicBezTo>
                  <a:lnTo>
                    <a:pt x="1717" y="2762"/>
                  </a:lnTo>
                  <a:lnTo>
                    <a:pt x="2428" y="1988"/>
                  </a:lnTo>
                  <a:lnTo>
                    <a:pt x="2491" y="1883"/>
                  </a:lnTo>
                  <a:lnTo>
                    <a:pt x="2386" y="1946"/>
                  </a:lnTo>
                  <a:lnTo>
                    <a:pt x="1277" y="2783"/>
                  </a:lnTo>
                  <a:lnTo>
                    <a:pt x="859" y="2992"/>
                  </a:lnTo>
                  <a:cubicBezTo>
                    <a:pt x="817" y="2992"/>
                    <a:pt x="754" y="3013"/>
                    <a:pt x="712" y="3013"/>
                  </a:cubicBezTo>
                  <a:lnTo>
                    <a:pt x="398" y="3013"/>
                  </a:lnTo>
                  <a:cubicBezTo>
                    <a:pt x="398" y="3013"/>
                    <a:pt x="357" y="2992"/>
                    <a:pt x="336" y="2992"/>
                  </a:cubicBezTo>
                  <a:cubicBezTo>
                    <a:pt x="315" y="2992"/>
                    <a:pt x="315" y="2971"/>
                    <a:pt x="315" y="2930"/>
                  </a:cubicBezTo>
                  <a:lnTo>
                    <a:pt x="315" y="2909"/>
                  </a:lnTo>
                  <a:lnTo>
                    <a:pt x="398" y="2574"/>
                  </a:lnTo>
                  <a:lnTo>
                    <a:pt x="712" y="1779"/>
                  </a:lnTo>
                  <a:cubicBezTo>
                    <a:pt x="712" y="1779"/>
                    <a:pt x="733" y="1821"/>
                    <a:pt x="775" y="1821"/>
                  </a:cubicBezTo>
                  <a:cubicBezTo>
                    <a:pt x="838" y="1842"/>
                    <a:pt x="859" y="1842"/>
                    <a:pt x="859" y="1842"/>
                  </a:cubicBezTo>
                  <a:lnTo>
                    <a:pt x="1047" y="1842"/>
                  </a:lnTo>
                  <a:cubicBezTo>
                    <a:pt x="1173" y="1842"/>
                    <a:pt x="1277" y="1842"/>
                    <a:pt x="1382" y="1779"/>
                  </a:cubicBezTo>
                  <a:cubicBezTo>
                    <a:pt x="1507" y="1758"/>
                    <a:pt x="1591" y="1716"/>
                    <a:pt x="1696" y="1632"/>
                  </a:cubicBezTo>
                  <a:cubicBezTo>
                    <a:pt x="1779" y="1570"/>
                    <a:pt x="1884" y="1507"/>
                    <a:pt x="1968" y="1423"/>
                  </a:cubicBezTo>
                  <a:cubicBezTo>
                    <a:pt x="2030" y="1339"/>
                    <a:pt x="2114" y="1235"/>
                    <a:pt x="2198" y="1151"/>
                  </a:cubicBezTo>
                  <a:cubicBezTo>
                    <a:pt x="2282" y="1046"/>
                    <a:pt x="2344" y="942"/>
                    <a:pt x="2407" y="837"/>
                  </a:cubicBezTo>
                  <a:cubicBezTo>
                    <a:pt x="2491" y="712"/>
                    <a:pt x="2512" y="607"/>
                    <a:pt x="2512" y="482"/>
                  </a:cubicBezTo>
                  <a:cubicBezTo>
                    <a:pt x="2512" y="398"/>
                    <a:pt x="2491" y="314"/>
                    <a:pt x="2449" y="272"/>
                  </a:cubicBezTo>
                  <a:cubicBezTo>
                    <a:pt x="2428" y="189"/>
                    <a:pt x="2386" y="168"/>
                    <a:pt x="2323" y="105"/>
                  </a:cubicBezTo>
                  <a:cubicBezTo>
                    <a:pt x="2261" y="84"/>
                    <a:pt x="2219" y="63"/>
                    <a:pt x="2135" y="42"/>
                  </a:cubicBezTo>
                  <a:cubicBezTo>
                    <a:pt x="2072" y="0"/>
                    <a:pt x="2010"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7" name="Google Shape;737;p56"/>
            <p:cNvSpPr/>
            <p:nvPr/>
          </p:nvSpPr>
          <p:spPr>
            <a:xfrm>
              <a:off x="5761900" y="4877925"/>
              <a:ext cx="53375" cy="85800"/>
            </a:xfrm>
            <a:custGeom>
              <a:avLst/>
              <a:gdLst/>
              <a:ahLst/>
              <a:cxnLst/>
              <a:rect l="l" t="t" r="r" b="b"/>
              <a:pathLst>
                <a:path w="2135" h="3432" extrusionOk="0">
                  <a:moveTo>
                    <a:pt x="1507" y="0"/>
                  </a:moveTo>
                  <a:cubicBezTo>
                    <a:pt x="1402" y="0"/>
                    <a:pt x="1340" y="21"/>
                    <a:pt x="1235" y="42"/>
                  </a:cubicBezTo>
                  <a:cubicBezTo>
                    <a:pt x="1151" y="84"/>
                    <a:pt x="1047" y="168"/>
                    <a:pt x="984" y="210"/>
                  </a:cubicBezTo>
                  <a:cubicBezTo>
                    <a:pt x="942" y="252"/>
                    <a:pt x="879" y="335"/>
                    <a:pt x="837" y="440"/>
                  </a:cubicBezTo>
                  <a:cubicBezTo>
                    <a:pt x="816" y="544"/>
                    <a:pt x="775" y="649"/>
                    <a:pt x="775" y="754"/>
                  </a:cubicBezTo>
                  <a:cubicBezTo>
                    <a:pt x="775" y="837"/>
                    <a:pt x="775" y="942"/>
                    <a:pt x="816" y="1026"/>
                  </a:cubicBezTo>
                  <a:lnTo>
                    <a:pt x="879" y="1256"/>
                  </a:lnTo>
                  <a:lnTo>
                    <a:pt x="1381" y="2302"/>
                  </a:lnTo>
                  <a:cubicBezTo>
                    <a:pt x="1402" y="2344"/>
                    <a:pt x="1444" y="2407"/>
                    <a:pt x="1444" y="2449"/>
                  </a:cubicBezTo>
                  <a:cubicBezTo>
                    <a:pt x="1465" y="2532"/>
                    <a:pt x="1465" y="2595"/>
                    <a:pt x="1465" y="2637"/>
                  </a:cubicBezTo>
                  <a:cubicBezTo>
                    <a:pt x="1465" y="2783"/>
                    <a:pt x="1444" y="2867"/>
                    <a:pt x="1361" y="2930"/>
                  </a:cubicBezTo>
                  <a:cubicBezTo>
                    <a:pt x="1277" y="2993"/>
                    <a:pt x="1193" y="3013"/>
                    <a:pt x="1068" y="3055"/>
                  </a:cubicBezTo>
                  <a:cubicBezTo>
                    <a:pt x="984" y="3076"/>
                    <a:pt x="942" y="3118"/>
                    <a:pt x="837" y="3139"/>
                  </a:cubicBezTo>
                  <a:cubicBezTo>
                    <a:pt x="733" y="3160"/>
                    <a:pt x="649" y="3160"/>
                    <a:pt x="565" y="3160"/>
                  </a:cubicBezTo>
                  <a:cubicBezTo>
                    <a:pt x="461" y="3160"/>
                    <a:pt x="398" y="3160"/>
                    <a:pt x="335" y="3118"/>
                  </a:cubicBezTo>
                  <a:cubicBezTo>
                    <a:pt x="314" y="3055"/>
                    <a:pt x="293" y="2972"/>
                    <a:pt x="293" y="2867"/>
                  </a:cubicBezTo>
                  <a:cubicBezTo>
                    <a:pt x="293" y="2804"/>
                    <a:pt x="293" y="2721"/>
                    <a:pt x="314" y="2637"/>
                  </a:cubicBezTo>
                  <a:cubicBezTo>
                    <a:pt x="335" y="2574"/>
                    <a:pt x="335" y="2490"/>
                    <a:pt x="335" y="2407"/>
                  </a:cubicBezTo>
                  <a:cubicBezTo>
                    <a:pt x="335" y="2386"/>
                    <a:pt x="335" y="2365"/>
                    <a:pt x="314" y="2323"/>
                  </a:cubicBezTo>
                  <a:lnTo>
                    <a:pt x="293" y="2365"/>
                  </a:lnTo>
                  <a:lnTo>
                    <a:pt x="252" y="2386"/>
                  </a:lnTo>
                  <a:lnTo>
                    <a:pt x="105" y="2721"/>
                  </a:lnTo>
                  <a:cubicBezTo>
                    <a:pt x="105" y="2783"/>
                    <a:pt x="84" y="2804"/>
                    <a:pt x="84" y="2846"/>
                  </a:cubicBezTo>
                  <a:cubicBezTo>
                    <a:pt x="84" y="2888"/>
                    <a:pt x="84" y="2930"/>
                    <a:pt x="0" y="2951"/>
                  </a:cubicBezTo>
                  <a:cubicBezTo>
                    <a:pt x="0" y="3034"/>
                    <a:pt x="21" y="3118"/>
                    <a:pt x="42" y="3160"/>
                  </a:cubicBezTo>
                  <a:cubicBezTo>
                    <a:pt x="84" y="3244"/>
                    <a:pt x="126" y="3285"/>
                    <a:pt x="189" y="3327"/>
                  </a:cubicBezTo>
                  <a:cubicBezTo>
                    <a:pt x="231" y="3348"/>
                    <a:pt x="293" y="3369"/>
                    <a:pt x="356" y="3390"/>
                  </a:cubicBezTo>
                  <a:cubicBezTo>
                    <a:pt x="440" y="3432"/>
                    <a:pt x="524" y="3432"/>
                    <a:pt x="607" y="3432"/>
                  </a:cubicBezTo>
                  <a:cubicBezTo>
                    <a:pt x="712" y="3432"/>
                    <a:pt x="816" y="3432"/>
                    <a:pt x="921" y="3390"/>
                  </a:cubicBezTo>
                  <a:cubicBezTo>
                    <a:pt x="1026" y="3390"/>
                    <a:pt x="1130" y="3348"/>
                    <a:pt x="1235" y="3327"/>
                  </a:cubicBezTo>
                  <a:cubicBezTo>
                    <a:pt x="1381" y="3265"/>
                    <a:pt x="1507" y="3160"/>
                    <a:pt x="1612" y="3055"/>
                  </a:cubicBezTo>
                  <a:cubicBezTo>
                    <a:pt x="1695" y="2951"/>
                    <a:pt x="1758" y="2804"/>
                    <a:pt x="1758" y="2616"/>
                  </a:cubicBezTo>
                  <a:cubicBezTo>
                    <a:pt x="1758" y="2532"/>
                    <a:pt x="1758" y="2449"/>
                    <a:pt x="1716" y="2386"/>
                  </a:cubicBezTo>
                  <a:lnTo>
                    <a:pt x="1653" y="2135"/>
                  </a:lnTo>
                  <a:lnTo>
                    <a:pt x="1068" y="921"/>
                  </a:lnTo>
                  <a:cubicBezTo>
                    <a:pt x="1047" y="879"/>
                    <a:pt x="1047" y="837"/>
                    <a:pt x="1047" y="816"/>
                  </a:cubicBezTo>
                  <a:lnTo>
                    <a:pt x="1047" y="712"/>
                  </a:lnTo>
                  <a:cubicBezTo>
                    <a:pt x="1047" y="565"/>
                    <a:pt x="1068" y="440"/>
                    <a:pt x="1172" y="356"/>
                  </a:cubicBezTo>
                  <a:cubicBezTo>
                    <a:pt x="1256" y="293"/>
                    <a:pt x="1381" y="231"/>
                    <a:pt x="1507" y="231"/>
                  </a:cubicBezTo>
                  <a:cubicBezTo>
                    <a:pt x="1612" y="231"/>
                    <a:pt x="1716" y="231"/>
                    <a:pt x="1800" y="314"/>
                  </a:cubicBezTo>
                  <a:cubicBezTo>
                    <a:pt x="1884" y="398"/>
                    <a:pt x="1925" y="461"/>
                    <a:pt x="1925" y="565"/>
                  </a:cubicBezTo>
                  <a:cubicBezTo>
                    <a:pt x="1925" y="649"/>
                    <a:pt x="1925" y="712"/>
                    <a:pt x="1905" y="754"/>
                  </a:cubicBezTo>
                  <a:cubicBezTo>
                    <a:pt x="1884" y="837"/>
                    <a:pt x="1884" y="879"/>
                    <a:pt x="1884" y="942"/>
                  </a:cubicBezTo>
                  <a:cubicBezTo>
                    <a:pt x="1925" y="942"/>
                    <a:pt x="1967" y="921"/>
                    <a:pt x="1988" y="879"/>
                  </a:cubicBezTo>
                  <a:cubicBezTo>
                    <a:pt x="2009" y="837"/>
                    <a:pt x="2030" y="816"/>
                    <a:pt x="2072" y="754"/>
                  </a:cubicBezTo>
                  <a:cubicBezTo>
                    <a:pt x="2093" y="733"/>
                    <a:pt x="2114" y="670"/>
                    <a:pt x="2114" y="628"/>
                  </a:cubicBezTo>
                  <a:cubicBezTo>
                    <a:pt x="2135" y="607"/>
                    <a:pt x="2135" y="544"/>
                    <a:pt x="2135" y="524"/>
                  </a:cubicBezTo>
                  <a:cubicBezTo>
                    <a:pt x="2135" y="419"/>
                    <a:pt x="2114" y="335"/>
                    <a:pt x="2093" y="293"/>
                  </a:cubicBezTo>
                  <a:cubicBezTo>
                    <a:pt x="2072" y="231"/>
                    <a:pt x="2009" y="189"/>
                    <a:pt x="1967" y="126"/>
                  </a:cubicBezTo>
                  <a:cubicBezTo>
                    <a:pt x="1884" y="84"/>
                    <a:pt x="1821" y="42"/>
                    <a:pt x="1758" y="21"/>
                  </a:cubicBezTo>
                  <a:cubicBezTo>
                    <a:pt x="1674" y="0"/>
                    <a:pt x="1591" y="0"/>
                    <a:pt x="1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8" name="Google Shape;738;p56"/>
            <p:cNvSpPr/>
            <p:nvPr/>
          </p:nvSpPr>
          <p:spPr>
            <a:xfrm>
              <a:off x="5814725" y="4879500"/>
              <a:ext cx="60175" cy="79525"/>
            </a:xfrm>
            <a:custGeom>
              <a:avLst/>
              <a:gdLst/>
              <a:ahLst/>
              <a:cxnLst/>
              <a:rect l="l" t="t" r="r" b="b"/>
              <a:pathLst>
                <a:path w="2407" h="3181" extrusionOk="0">
                  <a:moveTo>
                    <a:pt x="1486" y="356"/>
                  </a:moveTo>
                  <a:cubicBezTo>
                    <a:pt x="1696" y="356"/>
                    <a:pt x="1842" y="419"/>
                    <a:pt x="1947" y="544"/>
                  </a:cubicBezTo>
                  <a:cubicBezTo>
                    <a:pt x="2009" y="670"/>
                    <a:pt x="2072" y="837"/>
                    <a:pt x="2072" y="1005"/>
                  </a:cubicBezTo>
                  <a:lnTo>
                    <a:pt x="2072" y="1109"/>
                  </a:lnTo>
                  <a:lnTo>
                    <a:pt x="2072" y="1214"/>
                  </a:lnTo>
                  <a:cubicBezTo>
                    <a:pt x="2051" y="1277"/>
                    <a:pt x="2051" y="1298"/>
                    <a:pt x="2051" y="1318"/>
                  </a:cubicBezTo>
                  <a:cubicBezTo>
                    <a:pt x="2051" y="1360"/>
                    <a:pt x="2009" y="1381"/>
                    <a:pt x="2009" y="1402"/>
                  </a:cubicBezTo>
                  <a:cubicBezTo>
                    <a:pt x="2009" y="1423"/>
                    <a:pt x="1989" y="1486"/>
                    <a:pt x="1989" y="1507"/>
                  </a:cubicBezTo>
                  <a:cubicBezTo>
                    <a:pt x="1989" y="1570"/>
                    <a:pt x="1968" y="1590"/>
                    <a:pt x="1968" y="1611"/>
                  </a:cubicBezTo>
                  <a:cubicBezTo>
                    <a:pt x="1947" y="1632"/>
                    <a:pt x="1947" y="1674"/>
                    <a:pt x="1947" y="1674"/>
                  </a:cubicBezTo>
                  <a:lnTo>
                    <a:pt x="1696" y="2155"/>
                  </a:lnTo>
                  <a:cubicBezTo>
                    <a:pt x="1696" y="2155"/>
                    <a:pt x="1696" y="2197"/>
                    <a:pt x="1675" y="2218"/>
                  </a:cubicBezTo>
                  <a:cubicBezTo>
                    <a:pt x="1675" y="2239"/>
                    <a:pt x="1654" y="2260"/>
                    <a:pt x="1633" y="2302"/>
                  </a:cubicBezTo>
                  <a:cubicBezTo>
                    <a:pt x="1591" y="2323"/>
                    <a:pt x="1570" y="2365"/>
                    <a:pt x="1549" y="2406"/>
                  </a:cubicBezTo>
                  <a:cubicBezTo>
                    <a:pt x="1528" y="2427"/>
                    <a:pt x="1486" y="2448"/>
                    <a:pt x="1486" y="2469"/>
                  </a:cubicBezTo>
                  <a:cubicBezTo>
                    <a:pt x="1424" y="2574"/>
                    <a:pt x="1319" y="2658"/>
                    <a:pt x="1172" y="2741"/>
                  </a:cubicBezTo>
                  <a:cubicBezTo>
                    <a:pt x="1047" y="2825"/>
                    <a:pt x="921" y="2846"/>
                    <a:pt x="796" y="2846"/>
                  </a:cubicBezTo>
                  <a:cubicBezTo>
                    <a:pt x="712" y="2846"/>
                    <a:pt x="628" y="2825"/>
                    <a:pt x="587" y="2762"/>
                  </a:cubicBezTo>
                  <a:cubicBezTo>
                    <a:pt x="524" y="2720"/>
                    <a:pt x="482" y="2637"/>
                    <a:pt x="440" y="2553"/>
                  </a:cubicBezTo>
                  <a:cubicBezTo>
                    <a:pt x="419" y="2469"/>
                    <a:pt x="398" y="2406"/>
                    <a:pt x="398" y="2323"/>
                  </a:cubicBezTo>
                  <a:lnTo>
                    <a:pt x="398" y="2093"/>
                  </a:lnTo>
                  <a:lnTo>
                    <a:pt x="398" y="1988"/>
                  </a:lnTo>
                  <a:lnTo>
                    <a:pt x="482" y="1486"/>
                  </a:lnTo>
                  <a:lnTo>
                    <a:pt x="649" y="900"/>
                  </a:lnTo>
                  <a:lnTo>
                    <a:pt x="838" y="523"/>
                  </a:lnTo>
                  <a:lnTo>
                    <a:pt x="1005" y="523"/>
                  </a:lnTo>
                  <a:cubicBezTo>
                    <a:pt x="1005" y="523"/>
                    <a:pt x="1026" y="523"/>
                    <a:pt x="1068" y="481"/>
                  </a:cubicBezTo>
                  <a:cubicBezTo>
                    <a:pt x="1131" y="461"/>
                    <a:pt x="1152" y="461"/>
                    <a:pt x="1214" y="440"/>
                  </a:cubicBezTo>
                  <a:cubicBezTo>
                    <a:pt x="1256" y="419"/>
                    <a:pt x="1277" y="419"/>
                    <a:pt x="1340" y="377"/>
                  </a:cubicBezTo>
                  <a:cubicBezTo>
                    <a:pt x="1361" y="377"/>
                    <a:pt x="1382" y="356"/>
                    <a:pt x="1424" y="356"/>
                  </a:cubicBezTo>
                  <a:close/>
                  <a:moveTo>
                    <a:pt x="1277" y="0"/>
                  </a:moveTo>
                  <a:cubicBezTo>
                    <a:pt x="1172" y="0"/>
                    <a:pt x="1068" y="21"/>
                    <a:pt x="1005" y="63"/>
                  </a:cubicBezTo>
                  <a:cubicBezTo>
                    <a:pt x="921" y="126"/>
                    <a:pt x="838" y="168"/>
                    <a:pt x="754" y="251"/>
                  </a:cubicBezTo>
                  <a:cubicBezTo>
                    <a:pt x="691" y="335"/>
                    <a:pt x="608" y="419"/>
                    <a:pt x="545" y="481"/>
                  </a:cubicBezTo>
                  <a:cubicBezTo>
                    <a:pt x="482" y="565"/>
                    <a:pt x="419" y="649"/>
                    <a:pt x="398" y="733"/>
                  </a:cubicBezTo>
                  <a:cubicBezTo>
                    <a:pt x="377" y="733"/>
                    <a:pt x="377" y="753"/>
                    <a:pt x="336" y="795"/>
                  </a:cubicBezTo>
                  <a:cubicBezTo>
                    <a:pt x="336" y="858"/>
                    <a:pt x="315" y="879"/>
                    <a:pt x="294" y="942"/>
                  </a:cubicBezTo>
                  <a:cubicBezTo>
                    <a:pt x="273" y="984"/>
                    <a:pt x="273" y="1005"/>
                    <a:pt x="231" y="1067"/>
                  </a:cubicBezTo>
                  <a:cubicBezTo>
                    <a:pt x="231" y="1109"/>
                    <a:pt x="210" y="1151"/>
                    <a:pt x="210" y="1151"/>
                  </a:cubicBezTo>
                  <a:cubicBezTo>
                    <a:pt x="210" y="1151"/>
                    <a:pt x="189" y="1193"/>
                    <a:pt x="189" y="1214"/>
                  </a:cubicBezTo>
                  <a:cubicBezTo>
                    <a:pt x="189" y="1256"/>
                    <a:pt x="168" y="1277"/>
                    <a:pt x="168" y="1318"/>
                  </a:cubicBezTo>
                  <a:cubicBezTo>
                    <a:pt x="168" y="1360"/>
                    <a:pt x="126" y="1402"/>
                    <a:pt x="126" y="1423"/>
                  </a:cubicBezTo>
                  <a:cubicBezTo>
                    <a:pt x="105" y="1465"/>
                    <a:pt x="105" y="1486"/>
                    <a:pt x="105" y="1486"/>
                  </a:cubicBezTo>
                  <a:lnTo>
                    <a:pt x="22" y="2030"/>
                  </a:lnTo>
                  <a:lnTo>
                    <a:pt x="1" y="2030"/>
                  </a:lnTo>
                  <a:lnTo>
                    <a:pt x="1" y="2134"/>
                  </a:lnTo>
                  <a:cubicBezTo>
                    <a:pt x="1" y="2260"/>
                    <a:pt x="1" y="2365"/>
                    <a:pt x="22" y="2511"/>
                  </a:cubicBezTo>
                  <a:cubicBezTo>
                    <a:pt x="64" y="2637"/>
                    <a:pt x="105" y="2741"/>
                    <a:pt x="168" y="2846"/>
                  </a:cubicBezTo>
                  <a:cubicBezTo>
                    <a:pt x="210" y="2930"/>
                    <a:pt x="294" y="3034"/>
                    <a:pt x="398" y="3076"/>
                  </a:cubicBezTo>
                  <a:cubicBezTo>
                    <a:pt x="503" y="3160"/>
                    <a:pt x="608" y="3181"/>
                    <a:pt x="754" y="3181"/>
                  </a:cubicBezTo>
                  <a:cubicBezTo>
                    <a:pt x="921" y="3181"/>
                    <a:pt x="1047" y="3160"/>
                    <a:pt x="1172" y="3097"/>
                  </a:cubicBezTo>
                  <a:cubicBezTo>
                    <a:pt x="1382" y="3034"/>
                    <a:pt x="1549" y="2930"/>
                    <a:pt x="1675" y="2783"/>
                  </a:cubicBezTo>
                  <a:cubicBezTo>
                    <a:pt x="1800" y="2658"/>
                    <a:pt x="1947" y="2511"/>
                    <a:pt x="2051" y="2323"/>
                  </a:cubicBezTo>
                  <a:cubicBezTo>
                    <a:pt x="2156" y="2114"/>
                    <a:pt x="2219" y="1925"/>
                    <a:pt x="2302" y="1716"/>
                  </a:cubicBezTo>
                  <a:cubicBezTo>
                    <a:pt x="2386" y="1528"/>
                    <a:pt x="2407" y="1298"/>
                    <a:pt x="2407" y="1088"/>
                  </a:cubicBezTo>
                  <a:cubicBezTo>
                    <a:pt x="2407" y="963"/>
                    <a:pt x="2386" y="837"/>
                    <a:pt x="2365" y="733"/>
                  </a:cubicBezTo>
                  <a:cubicBezTo>
                    <a:pt x="2323" y="628"/>
                    <a:pt x="2281" y="523"/>
                    <a:pt x="2198" y="440"/>
                  </a:cubicBezTo>
                  <a:cubicBezTo>
                    <a:pt x="2114" y="335"/>
                    <a:pt x="2051" y="272"/>
                    <a:pt x="1947" y="230"/>
                  </a:cubicBezTo>
                  <a:cubicBezTo>
                    <a:pt x="1842" y="168"/>
                    <a:pt x="1696" y="147"/>
                    <a:pt x="1570" y="147"/>
                  </a:cubicBezTo>
                  <a:lnTo>
                    <a:pt x="1424" y="147"/>
                  </a:lnTo>
                  <a:cubicBezTo>
                    <a:pt x="1361" y="147"/>
                    <a:pt x="1319" y="168"/>
                    <a:pt x="1256" y="209"/>
                  </a:cubicBezTo>
                  <a:lnTo>
                    <a:pt x="900" y="440"/>
                  </a:lnTo>
                  <a:lnTo>
                    <a:pt x="838" y="523"/>
                  </a:lnTo>
                  <a:lnTo>
                    <a:pt x="859" y="481"/>
                  </a:lnTo>
                  <a:cubicBezTo>
                    <a:pt x="942" y="377"/>
                    <a:pt x="1026" y="272"/>
                    <a:pt x="1131" y="209"/>
                  </a:cubicBezTo>
                  <a:cubicBezTo>
                    <a:pt x="1235" y="126"/>
                    <a:pt x="1340" y="63"/>
                    <a:pt x="1465" y="42"/>
                  </a:cubicBezTo>
                  <a:lnTo>
                    <a:pt x="1465" y="21"/>
                  </a:lnTo>
                  <a:cubicBezTo>
                    <a:pt x="1465" y="21"/>
                    <a:pt x="146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9" name="Google Shape;739;p56"/>
            <p:cNvSpPr/>
            <p:nvPr/>
          </p:nvSpPr>
          <p:spPr>
            <a:xfrm>
              <a:off x="5876975" y="4878450"/>
              <a:ext cx="60700" cy="85275"/>
            </a:xfrm>
            <a:custGeom>
              <a:avLst/>
              <a:gdLst/>
              <a:ahLst/>
              <a:cxnLst/>
              <a:rect l="l" t="t" r="r" b="b"/>
              <a:pathLst>
                <a:path w="2428" h="3411" extrusionOk="0">
                  <a:moveTo>
                    <a:pt x="1047" y="0"/>
                  </a:moveTo>
                  <a:cubicBezTo>
                    <a:pt x="1047" y="0"/>
                    <a:pt x="1026" y="0"/>
                    <a:pt x="1026" y="42"/>
                  </a:cubicBezTo>
                  <a:cubicBezTo>
                    <a:pt x="1026" y="63"/>
                    <a:pt x="984" y="63"/>
                    <a:pt x="963" y="105"/>
                  </a:cubicBezTo>
                  <a:cubicBezTo>
                    <a:pt x="942" y="168"/>
                    <a:pt x="921" y="189"/>
                    <a:pt x="921" y="189"/>
                  </a:cubicBezTo>
                  <a:lnTo>
                    <a:pt x="545" y="879"/>
                  </a:lnTo>
                  <a:lnTo>
                    <a:pt x="126" y="1946"/>
                  </a:lnTo>
                  <a:lnTo>
                    <a:pt x="1" y="2553"/>
                  </a:lnTo>
                  <a:lnTo>
                    <a:pt x="1" y="2616"/>
                  </a:lnTo>
                  <a:cubicBezTo>
                    <a:pt x="1" y="2720"/>
                    <a:pt x="22" y="2825"/>
                    <a:pt x="84" y="2909"/>
                  </a:cubicBezTo>
                  <a:cubicBezTo>
                    <a:pt x="126" y="2992"/>
                    <a:pt x="210" y="3034"/>
                    <a:pt x="335" y="3034"/>
                  </a:cubicBezTo>
                  <a:cubicBezTo>
                    <a:pt x="419" y="3034"/>
                    <a:pt x="524" y="3013"/>
                    <a:pt x="607" y="2972"/>
                  </a:cubicBezTo>
                  <a:cubicBezTo>
                    <a:pt x="712" y="2909"/>
                    <a:pt x="754" y="2867"/>
                    <a:pt x="838" y="2804"/>
                  </a:cubicBezTo>
                  <a:lnTo>
                    <a:pt x="921" y="2720"/>
                  </a:lnTo>
                  <a:lnTo>
                    <a:pt x="1026" y="2616"/>
                  </a:lnTo>
                  <a:cubicBezTo>
                    <a:pt x="1068" y="2595"/>
                    <a:pt x="1089" y="2574"/>
                    <a:pt x="1131" y="2553"/>
                  </a:cubicBezTo>
                  <a:lnTo>
                    <a:pt x="1172" y="2490"/>
                  </a:lnTo>
                  <a:lnTo>
                    <a:pt x="1863" y="1653"/>
                  </a:lnTo>
                  <a:lnTo>
                    <a:pt x="1863" y="1653"/>
                  </a:lnTo>
                  <a:lnTo>
                    <a:pt x="1549" y="3013"/>
                  </a:lnTo>
                  <a:cubicBezTo>
                    <a:pt x="1549" y="3076"/>
                    <a:pt x="1549" y="3097"/>
                    <a:pt x="1486" y="3139"/>
                  </a:cubicBezTo>
                  <a:cubicBezTo>
                    <a:pt x="1486" y="3202"/>
                    <a:pt x="1486" y="3285"/>
                    <a:pt x="1507" y="3327"/>
                  </a:cubicBezTo>
                  <a:cubicBezTo>
                    <a:pt x="1549" y="3390"/>
                    <a:pt x="1591" y="3411"/>
                    <a:pt x="1675" y="3411"/>
                  </a:cubicBezTo>
                  <a:cubicBezTo>
                    <a:pt x="1716" y="3411"/>
                    <a:pt x="1779" y="3390"/>
                    <a:pt x="1821" y="3348"/>
                  </a:cubicBezTo>
                  <a:cubicBezTo>
                    <a:pt x="1884" y="3327"/>
                    <a:pt x="1926" y="3285"/>
                    <a:pt x="1988" y="3244"/>
                  </a:cubicBezTo>
                  <a:lnTo>
                    <a:pt x="2114" y="3118"/>
                  </a:lnTo>
                  <a:lnTo>
                    <a:pt x="2219" y="3013"/>
                  </a:lnTo>
                  <a:cubicBezTo>
                    <a:pt x="2219" y="3013"/>
                    <a:pt x="2239" y="3013"/>
                    <a:pt x="2239" y="2992"/>
                  </a:cubicBezTo>
                  <a:cubicBezTo>
                    <a:pt x="2281" y="2992"/>
                    <a:pt x="2281" y="2972"/>
                    <a:pt x="2281" y="2930"/>
                  </a:cubicBezTo>
                  <a:cubicBezTo>
                    <a:pt x="2281" y="2909"/>
                    <a:pt x="2281" y="2909"/>
                    <a:pt x="2239" y="2909"/>
                  </a:cubicBezTo>
                  <a:lnTo>
                    <a:pt x="2177" y="2909"/>
                  </a:lnTo>
                  <a:lnTo>
                    <a:pt x="1779" y="3076"/>
                  </a:lnTo>
                  <a:lnTo>
                    <a:pt x="1779" y="3076"/>
                  </a:lnTo>
                  <a:lnTo>
                    <a:pt x="2428" y="419"/>
                  </a:lnTo>
                  <a:lnTo>
                    <a:pt x="2428" y="377"/>
                  </a:lnTo>
                  <a:lnTo>
                    <a:pt x="2428" y="314"/>
                  </a:lnTo>
                  <a:lnTo>
                    <a:pt x="2428" y="251"/>
                  </a:lnTo>
                  <a:cubicBezTo>
                    <a:pt x="2428" y="272"/>
                    <a:pt x="2407" y="272"/>
                    <a:pt x="2386" y="293"/>
                  </a:cubicBezTo>
                  <a:cubicBezTo>
                    <a:pt x="2344" y="293"/>
                    <a:pt x="2323" y="314"/>
                    <a:pt x="2323" y="356"/>
                  </a:cubicBezTo>
                  <a:cubicBezTo>
                    <a:pt x="2323" y="377"/>
                    <a:pt x="2323" y="398"/>
                    <a:pt x="2302" y="419"/>
                  </a:cubicBezTo>
                  <a:cubicBezTo>
                    <a:pt x="2281" y="461"/>
                    <a:pt x="2281" y="482"/>
                    <a:pt x="2239" y="503"/>
                  </a:cubicBezTo>
                  <a:cubicBezTo>
                    <a:pt x="2219" y="523"/>
                    <a:pt x="2219" y="586"/>
                    <a:pt x="2198" y="586"/>
                  </a:cubicBezTo>
                  <a:cubicBezTo>
                    <a:pt x="2177" y="586"/>
                    <a:pt x="2177" y="607"/>
                    <a:pt x="2177" y="607"/>
                  </a:cubicBezTo>
                  <a:cubicBezTo>
                    <a:pt x="2135" y="628"/>
                    <a:pt x="2135" y="670"/>
                    <a:pt x="2114" y="712"/>
                  </a:cubicBezTo>
                  <a:cubicBezTo>
                    <a:pt x="2114" y="775"/>
                    <a:pt x="2093" y="816"/>
                    <a:pt x="2072" y="879"/>
                  </a:cubicBezTo>
                  <a:cubicBezTo>
                    <a:pt x="2030" y="921"/>
                    <a:pt x="2030" y="984"/>
                    <a:pt x="2009" y="1026"/>
                  </a:cubicBezTo>
                  <a:cubicBezTo>
                    <a:pt x="2009" y="1088"/>
                    <a:pt x="1988" y="1109"/>
                    <a:pt x="1988" y="1130"/>
                  </a:cubicBezTo>
                  <a:lnTo>
                    <a:pt x="1988" y="1151"/>
                  </a:lnTo>
                  <a:lnTo>
                    <a:pt x="503" y="2616"/>
                  </a:lnTo>
                  <a:lnTo>
                    <a:pt x="356" y="2700"/>
                  </a:lnTo>
                  <a:lnTo>
                    <a:pt x="335" y="2700"/>
                  </a:lnTo>
                  <a:lnTo>
                    <a:pt x="335" y="2679"/>
                  </a:lnTo>
                  <a:lnTo>
                    <a:pt x="335" y="2658"/>
                  </a:lnTo>
                  <a:lnTo>
                    <a:pt x="335" y="2574"/>
                  </a:lnTo>
                  <a:cubicBezTo>
                    <a:pt x="356" y="2511"/>
                    <a:pt x="356" y="2490"/>
                    <a:pt x="356" y="2469"/>
                  </a:cubicBezTo>
                  <a:cubicBezTo>
                    <a:pt x="398" y="2448"/>
                    <a:pt x="398" y="2407"/>
                    <a:pt x="398" y="2386"/>
                  </a:cubicBezTo>
                  <a:lnTo>
                    <a:pt x="398" y="2344"/>
                  </a:lnTo>
                  <a:lnTo>
                    <a:pt x="1089" y="63"/>
                  </a:lnTo>
                  <a:lnTo>
                    <a:pt x="1089" y="42"/>
                  </a:lnTo>
                  <a:cubicBezTo>
                    <a:pt x="1089" y="0"/>
                    <a:pt x="1089"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0" name="Google Shape;740;p56"/>
            <p:cNvSpPr/>
            <p:nvPr/>
          </p:nvSpPr>
          <p:spPr>
            <a:xfrm>
              <a:off x="5942900" y="4872175"/>
              <a:ext cx="61750" cy="85800"/>
            </a:xfrm>
            <a:custGeom>
              <a:avLst/>
              <a:gdLst/>
              <a:ahLst/>
              <a:cxnLst/>
              <a:rect l="l" t="t" r="r" b="b"/>
              <a:pathLst>
                <a:path w="2470" h="3432" extrusionOk="0">
                  <a:moveTo>
                    <a:pt x="2113" y="0"/>
                  </a:moveTo>
                  <a:cubicBezTo>
                    <a:pt x="2092" y="0"/>
                    <a:pt x="2051" y="0"/>
                    <a:pt x="1988" y="21"/>
                  </a:cubicBezTo>
                  <a:cubicBezTo>
                    <a:pt x="1946" y="42"/>
                    <a:pt x="1883" y="42"/>
                    <a:pt x="1862" y="63"/>
                  </a:cubicBezTo>
                  <a:cubicBezTo>
                    <a:pt x="1862" y="105"/>
                    <a:pt x="1820" y="105"/>
                    <a:pt x="1799" y="126"/>
                  </a:cubicBezTo>
                  <a:cubicBezTo>
                    <a:pt x="1779" y="147"/>
                    <a:pt x="1758" y="147"/>
                    <a:pt x="1737" y="189"/>
                  </a:cubicBezTo>
                  <a:cubicBezTo>
                    <a:pt x="1695" y="210"/>
                    <a:pt x="1674" y="210"/>
                    <a:pt x="1653" y="230"/>
                  </a:cubicBezTo>
                  <a:lnTo>
                    <a:pt x="1632" y="251"/>
                  </a:lnTo>
                  <a:lnTo>
                    <a:pt x="1109" y="754"/>
                  </a:lnTo>
                  <a:cubicBezTo>
                    <a:pt x="1067" y="754"/>
                    <a:pt x="1046" y="774"/>
                    <a:pt x="1046" y="816"/>
                  </a:cubicBezTo>
                  <a:cubicBezTo>
                    <a:pt x="1046" y="837"/>
                    <a:pt x="1025" y="858"/>
                    <a:pt x="983" y="879"/>
                  </a:cubicBezTo>
                  <a:cubicBezTo>
                    <a:pt x="963" y="921"/>
                    <a:pt x="963" y="942"/>
                    <a:pt x="942" y="963"/>
                  </a:cubicBezTo>
                  <a:lnTo>
                    <a:pt x="879" y="1026"/>
                  </a:lnTo>
                  <a:lnTo>
                    <a:pt x="879" y="1026"/>
                  </a:lnTo>
                  <a:lnTo>
                    <a:pt x="1067" y="440"/>
                  </a:lnTo>
                  <a:lnTo>
                    <a:pt x="1067" y="314"/>
                  </a:lnTo>
                  <a:cubicBezTo>
                    <a:pt x="1025" y="314"/>
                    <a:pt x="983" y="335"/>
                    <a:pt x="963" y="356"/>
                  </a:cubicBezTo>
                  <a:lnTo>
                    <a:pt x="900" y="440"/>
                  </a:lnTo>
                  <a:cubicBezTo>
                    <a:pt x="900" y="461"/>
                    <a:pt x="858" y="482"/>
                    <a:pt x="837" y="523"/>
                  </a:cubicBezTo>
                  <a:cubicBezTo>
                    <a:pt x="816" y="544"/>
                    <a:pt x="795" y="586"/>
                    <a:pt x="753" y="628"/>
                  </a:cubicBezTo>
                  <a:cubicBezTo>
                    <a:pt x="732" y="670"/>
                    <a:pt x="732" y="691"/>
                    <a:pt x="711" y="733"/>
                  </a:cubicBezTo>
                  <a:cubicBezTo>
                    <a:pt x="711" y="754"/>
                    <a:pt x="670" y="774"/>
                    <a:pt x="670" y="774"/>
                  </a:cubicBezTo>
                  <a:lnTo>
                    <a:pt x="335" y="1465"/>
                  </a:lnTo>
                  <a:lnTo>
                    <a:pt x="84" y="2302"/>
                  </a:lnTo>
                  <a:lnTo>
                    <a:pt x="0" y="2930"/>
                  </a:lnTo>
                  <a:lnTo>
                    <a:pt x="21" y="2930"/>
                  </a:lnTo>
                  <a:lnTo>
                    <a:pt x="21" y="2971"/>
                  </a:lnTo>
                  <a:lnTo>
                    <a:pt x="21" y="3181"/>
                  </a:lnTo>
                  <a:cubicBezTo>
                    <a:pt x="21" y="3264"/>
                    <a:pt x="42" y="3348"/>
                    <a:pt x="84" y="3390"/>
                  </a:cubicBezTo>
                  <a:lnTo>
                    <a:pt x="84" y="3432"/>
                  </a:lnTo>
                  <a:lnTo>
                    <a:pt x="105" y="3432"/>
                  </a:lnTo>
                  <a:cubicBezTo>
                    <a:pt x="105" y="3432"/>
                    <a:pt x="126" y="3432"/>
                    <a:pt x="126" y="3390"/>
                  </a:cubicBezTo>
                  <a:cubicBezTo>
                    <a:pt x="147" y="3390"/>
                    <a:pt x="147" y="3369"/>
                    <a:pt x="147" y="3369"/>
                  </a:cubicBezTo>
                  <a:lnTo>
                    <a:pt x="147" y="3348"/>
                  </a:lnTo>
                  <a:lnTo>
                    <a:pt x="502" y="2135"/>
                  </a:lnTo>
                  <a:lnTo>
                    <a:pt x="1339" y="1005"/>
                  </a:lnTo>
                  <a:lnTo>
                    <a:pt x="2009" y="356"/>
                  </a:lnTo>
                  <a:cubicBezTo>
                    <a:pt x="2009" y="356"/>
                    <a:pt x="2030" y="335"/>
                    <a:pt x="2071" y="335"/>
                  </a:cubicBezTo>
                  <a:cubicBezTo>
                    <a:pt x="2092" y="335"/>
                    <a:pt x="2113" y="314"/>
                    <a:pt x="2113" y="314"/>
                  </a:cubicBezTo>
                  <a:lnTo>
                    <a:pt x="2134" y="314"/>
                  </a:lnTo>
                  <a:lnTo>
                    <a:pt x="2134" y="335"/>
                  </a:lnTo>
                  <a:cubicBezTo>
                    <a:pt x="2134" y="356"/>
                    <a:pt x="2176" y="377"/>
                    <a:pt x="2176" y="419"/>
                  </a:cubicBezTo>
                  <a:lnTo>
                    <a:pt x="2176" y="461"/>
                  </a:lnTo>
                  <a:lnTo>
                    <a:pt x="2176" y="1193"/>
                  </a:lnTo>
                  <a:lnTo>
                    <a:pt x="2176" y="1256"/>
                  </a:lnTo>
                  <a:cubicBezTo>
                    <a:pt x="2197" y="1277"/>
                    <a:pt x="2197" y="1298"/>
                    <a:pt x="2197" y="1318"/>
                  </a:cubicBezTo>
                  <a:lnTo>
                    <a:pt x="2197" y="1360"/>
                  </a:lnTo>
                  <a:lnTo>
                    <a:pt x="2218" y="1360"/>
                  </a:lnTo>
                  <a:cubicBezTo>
                    <a:pt x="2239" y="1360"/>
                    <a:pt x="2281" y="1318"/>
                    <a:pt x="2281" y="1298"/>
                  </a:cubicBezTo>
                  <a:cubicBezTo>
                    <a:pt x="2302" y="1277"/>
                    <a:pt x="2302" y="1256"/>
                    <a:pt x="2302" y="1256"/>
                  </a:cubicBezTo>
                  <a:cubicBezTo>
                    <a:pt x="2302" y="1214"/>
                    <a:pt x="2323" y="1193"/>
                    <a:pt x="2323" y="1172"/>
                  </a:cubicBezTo>
                  <a:cubicBezTo>
                    <a:pt x="2323" y="1151"/>
                    <a:pt x="2364" y="1088"/>
                    <a:pt x="2364" y="1067"/>
                  </a:cubicBezTo>
                  <a:cubicBezTo>
                    <a:pt x="2364" y="1005"/>
                    <a:pt x="2385" y="984"/>
                    <a:pt x="2385" y="963"/>
                  </a:cubicBezTo>
                  <a:lnTo>
                    <a:pt x="2385" y="900"/>
                  </a:lnTo>
                  <a:cubicBezTo>
                    <a:pt x="2406" y="900"/>
                    <a:pt x="2406" y="879"/>
                    <a:pt x="2406" y="837"/>
                  </a:cubicBezTo>
                  <a:cubicBezTo>
                    <a:pt x="2427" y="774"/>
                    <a:pt x="2427" y="754"/>
                    <a:pt x="2427" y="691"/>
                  </a:cubicBezTo>
                  <a:cubicBezTo>
                    <a:pt x="2469" y="649"/>
                    <a:pt x="2469" y="628"/>
                    <a:pt x="2469" y="565"/>
                  </a:cubicBezTo>
                  <a:lnTo>
                    <a:pt x="2469" y="482"/>
                  </a:lnTo>
                  <a:lnTo>
                    <a:pt x="2469" y="440"/>
                  </a:lnTo>
                  <a:cubicBezTo>
                    <a:pt x="2469" y="377"/>
                    <a:pt x="2427" y="335"/>
                    <a:pt x="2427" y="272"/>
                  </a:cubicBezTo>
                  <a:cubicBezTo>
                    <a:pt x="2427" y="230"/>
                    <a:pt x="2406" y="210"/>
                    <a:pt x="2385" y="147"/>
                  </a:cubicBezTo>
                  <a:cubicBezTo>
                    <a:pt x="2364" y="105"/>
                    <a:pt x="2323" y="63"/>
                    <a:pt x="2281" y="42"/>
                  </a:cubicBezTo>
                  <a:cubicBezTo>
                    <a:pt x="2218" y="21"/>
                    <a:pt x="2176" y="0"/>
                    <a:pt x="2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1" name="Google Shape;741;p56"/>
            <p:cNvSpPr/>
            <p:nvPr/>
          </p:nvSpPr>
          <p:spPr>
            <a:xfrm>
              <a:off x="5995725" y="4880550"/>
              <a:ext cx="65400" cy="83175"/>
            </a:xfrm>
            <a:custGeom>
              <a:avLst/>
              <a:gdLst/>
              <a:ahLst/>
              <a:cxnLst/>
              <a:rect l="l" t="t" r="r" b="b"/>
              <a:pathLst>
                <a:path w="2616" h="3327" extrusionOk="0">
                  <a:moveTo>
                    <a:pt x="1967" y="0"/>
                  </a:moveTo>
                  <a:cubicBezTo>
                    <a:pt x="1883" y="0"/>
                    <a:pt x="1821" y="0"/>
                    <a:pt x="1737" y="21"/>
                  </a:cubicBezTo>
                  <a:cubicBezTo>
                    <a:pt x="1653" y="63"/>
                    <a:pt x="1570" y="84"/>
                    <a:pt x="1528" y="126"/>
                  </a:cubicBezTo>
                  <a:cubicBezTo>
                    <a:pt x="1528" y="147"/>
                    <a:pt x="1465" y="188"/>
                    <a:pt x="1423" y="209"/>
                  </a:cubicBezTo>
                  <a:cubicBezTo>
                    <a:pt x="1339" y="251"/>
                    <a:pt x="1319" y="293"/>
                    <a:pt x="1319" y="293"/>
                  </a:cubicBezTo>
                  <a:lnTo>
                    <a:pt x="942" y="649"/>
                  </a:lnTo>
                  <a:lnTo>
                    <a:pt x="565" y="1172"/>
                  </a:lnTo>
                  <a:lnTo>
                    <a:pt x="251" y="1758"/>
                  </a:lnTo>
                  <a:lnTo>
                    <a:pt x="63" y="2323"/>
                  </a:lnTo>
                  <a:lnTo>
                    <a:pt x="0" y="2720"/>
                  </a:lnTo>
                  <a:lnTo>
                    <a:pt x="0" y="2908"/>
                  </a:lnTo>
                  <a:cubicBezTo>
                    <a:pt x="21" y="2992"/>
                    <a:pt x="63" y="3055"/>
                    <a:pt x="84" y="3118"/>
                  </a:cubicBezTo>
                  <a:cubicBezTo>
                    <a:pt x="105" y="3201"/>
                    <a:pt x="168" y="3222"/>
                    <a:pt x="210" y="3264"/>
                  </a:cubicBezTo>
                  <a:cubicBezTo>
                    <a:pt x="272" y="3306"/>
                    <a:pt x="335" y="3327"/>
                    <a:pt x="419" y="3327"/>
                  </a:cubicBezTo>
                  <a:cubicBezTo>
                    <a:pt x="502" y="3327"/>
                    <a:pt x="586" y="3306"/>
                    <a:pt x="649" y="3264"/>
                  </a:cubicBezTo>
                  <a:cubicBezTo>
                    <a:pt x="691" y="3243"/>
                    <a:pt x="733" y="3243"/>
                    <a:pt x="795" y="3222"/>
                  </a:cubicBezTo>
                  <a:cubicBezTo>
                    <a:pt x="837" y="3222"/>
                    <a:pt x="900" y="3201"/>
                    <a:pt x="942" y="3160"/>
                  </a:cubicBezTo>
                  <a:cubicBezTo>
                    <a:pt x="1005" y="3139"/>
                    <a:pt x="1047" y="3139"/>
                    <a:pt x="1067" y="3118"/>
                  </a:cubicBezTo>
                  <a:cubicBezTo>
                    <a:pt x="1109" y="3118"/>
                    <a:pt x="1130" y="3097"/>
                    <a:pt x="1130" y="3097"/>
                  </a:cubicBezTo>
                  <a:lnTo>
                    <a:pt x="1737" y="2699"/>
                  </a:lnTo>
                  <a:lnTo>
                    <a:pt x="2532" y="1967"/>
                  </a:lnTo>
                  <a:cubicBezTo>
                    <a:pt x="2532" y="1967"/>
                    <a:pt x="2532" y="1946"/>
                    <a:pt x="2574" y="1904"/>
                  </a:cubicBezTo>
                  <a:cubicBezTo>
                    <a:pt x="2595" y="1883"/>
                    <a:pt x="2616" y="1883"/>
                    <a:pt x="2616" y="1862"/>
                  </a:cubicBezTo>
                  <a:lnTo>
                    <a:pt x="2616" y="1820"/>
                  </a:lnTo>
                  <a:lnTo>
                    <a:pt x="2616" y="1800"/>
                  </a:lnTo>
                  <a:lnTo>
                    <a:pt x="2469" y="1883"/>
                  </a:lnTo>
                  <a:lnTo>
                    <a:pt x="963" y="2825"/>
                  </a:lnTo>
                  <a:lnTo>
                    <a:pt x="482" y="3013"/>
                  </a:lnTo>
                  <a:lnTo>
                    <a:pt x="440" y="3013"/>
                  </a:lnTo>
                  <a:cubicBezTo>
                    <a:pt x="419" y="3013"/>
                    <a:pt x="398" y="3013"/>
                    <a:pt x="398" y="2971"/>
                  </a:cubicBezTo>
                  <a:cubicBezTo>
                    <a:pt x="377" y="2950"/>
                    <a:pt x="377" y="2929"/>
                    <a:pt x="377" y="2908"/>
                  </a:cubicBezTo>
                  <a:lnTo>
                    <a:pt x="377" y="2825"/>
                  </a:lnTo>
                  <a:lnTo>
                    <a:pt x="377" y="2741"/>
                  </a:lnTo>
                  <a:cubicBezTo>
                    <a:pt x="377" y="2636"/>
                    <a:pt x="398" y="2511"/>
                    <a:pt x="419" y="2385"/>
                  </a:cubicBezTo>
                  <a:cubicBezTo>
                    <a:pt x="440" y="2281"/>
                    <a:pt x="482" y="2155"/>
                    <a:pt x="523" y="2051"/>
                  </a:cubicBezTo>
                  <a:cubicBezTo>
                    <a:pt x="544" y="2009"/>
                    <a:pt x="544" y="1988"/>
                    <a:pt x="586" y="1946"/>
                  </a:cubicBezTo>
                  <a:lnTo>
                    <a:pt x="649" y="1779"/>
                  </a:lnTo>
                  <a:cubicBezTo>
                    <a:pt x="649" y="1737"/>
                    <a:pt x="691" y="1695"/>
                    <a:pt x="712" y="1653"/>
                  </a:cubicBezTo>
                  <a:cubicBezTo>
                    <a:pt x="712" y="1590"/>
                    <a:pt x="733" y="1569"/>
                    <a:pt x="733" y="1569"/>
                  </a:cubicBezTo>
                  <a:lnTo>
                    <a:pt x="1151" y="921"/>
                  </a:lnTo>
                  <a:lnTo>
                    <a:pt x="1591" y="439"/>
                  </a:lnTo>
                  <a:cubicBezTo>
                    <a:pt x="1653" y="398"/>
                    <a:pt x="1716" y="377"/>
                    <a:pt x="1779" y="314"/>
                  </a:cubicBezTo>
                  <a:cubicBezTo>
                    <a:pt x="1863" y="293"/>
                    <a:pt x="1925" y="272"/>
                    <a:pt x="1988" y="272"/>
                  </a:cubicBezTo>
                  <a:cubicBezTo>
                    <a:pt x="2072" y="272"/>
                    <a:pt x="2155" y="293"/>
                    <a:pt x="2197" y="377"/>
                  </a:cubicBezTo>
                  <a:cubicBezTo>
                    <a:pt x="2260" y="439"/>
                    <a:pt x="2281" y="523"/>
                    <a:pt x="2281" y="607"/>
                  </a:cubicBezTo>
                  <a:lnTo>
                    <a:pt x="2302" y="1004"/>
                  </a:lnTo>
                  <a:lnTo>
                    <a:pt x="2302" y="1025"/>
                  </a:lnTo>
                  <a:lnTo>
                    <a:pt x="2323" y="1025"/>
                  </a:lnTo>
                  <a:cubicBezTo>
                    <a:pt x="2365" y="1025"/>
                    <a:pt x="2365" y="1025"/>
                    <a:pt x="2386" y="963"/>
                  </a:cubicBezTo>
                  <a:cubicBezTo>
                    <a:pt x="2386" y="942"/>
                    <a:pt x="2407" y="900"/>
                    <a:pt x="2407" y="837"/>
                  </a:cubicBezTo>
                  <a:cubicBezTo>
                    <a:pt x="2407" y="795"/>
                    <a:pt x="2448" y="732"/>
                    <a:pt x="2448" y="691"/>
                  </a:cubicBezTo>
                  <a:lnTo>
                    <a:pt x="2448" y="586"/>
                  </a:lnTo>
                  <a:cubicBezTo>
                    <a:pt x="2448" y="502"/>
                    <a:pt x="2448" y="439"/>
                    <a:pt x="2407" y="377"/>
                  </a:cubicBezTo>
                  <a:cubicBezTo>
                    <a:pt x="2407" y="293"/>
                    <a:pt x="2386" y="230"/>
                    <a:pt x="2344" y="188"/>
                  </a:cubicBezTo>
                  <a:cubicBezTo>
                    <a:pt x="2281" y="126"/>
                    <a:pt x="2239" y="84"/>
                    <a:pt x="2176" y="63"/>
                  </a:cubicBezTo>
                  <a:cubicBezTo>
                    <a:pt x="2135" y="21"/>
                    <a:pt x="2051" y="0"/>
                    <a:pt x="1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2" name="Google Shape;742;p56"/>
            <p:cNvSpPr/>
            <p:nvPr/>
          </p:nvSpPr>
          <p:spPr>
            <a:xfrm>
              <a:off x="6055350" y="4878975"/>
              <a:ext cx="62800" cy="83725"/>
            </a:xfrm>
            <a:custGeom>
              <a:avLst/>
              <a:gdLst/>
              <a:ahLst/>
              <a:cxnLst/>
              <a:rect l="l" t="t" r="r" b="b"/>
              <a:pathLst>
                <a:path w="2512" h="3349" extrusionOk="0">
                  <a:moveTo>
                    <a:pt x="1967" y="398"/>
                  </a:moveTo>
                  <a:cubicBezTo>
                    <a:pt x="2009" y="398"/>
                    <a:pt x="2072" y="398"/>
                    <a:pt x="2114" y="419"/>
                  </a:cubicBezTo>
                  <a:cubicBezTo>
                    <a:pt x="2177" y="461"/>
                    <a:pt x="2198" y="502"/>
                    <a:pt x="2198" y="565"/>
                  </a:cubicBezTo>
                  <a:cubicBezTo>
                    <a:pt x="2198" y="607"/>
                    <a:pt x="2177" y="691"/>
                    <a:pt x="2156" y="733"/>
                  </a:cubicBezTo>
                  <a:cubicBezTo>
                    <a:pt x="2093" y="816"/>
                    <a:pt x="2072" y="879"/>
                    <a:pt x="2051" y="921"/>
                  </a:cubicBezTo>
                  <a:cubicBezTo>
                    <a:pt x="1988" y="1005"/>
                    <a:pt x="1947" y="1109"/>
                    <a:pt x="1863" y="1193"/>
                  </a:cubicBezTo>
                  <a:lnTo>
                    <a:pt x="1633" y="1423"/>
                  </a:lnTo>
                  <a:cubicBezTo>
                    <a:pt x="1549" y="1486"/>
                    <a:pt x="1465" y="1549"/>
                    <a:pt x="1361" y="1611"/>
                  </a:cubicBezTo>
                  <a:cubicBezTo>
                    <a:pt x="1277" y="1653"/>
                    <a:pt x="1172" y="1695"/>
                    <a:pt x="1068" y="1716"/>
                  </a:cubicBezTo>
                  <a:lnTo>
                    <a:pt x="754" y="1716"/>
                  </a:lnTo>
                  <a:lnTo>
                    <a:pt x="1151" y="1046"/>
                  </a:lnTo>
                  <a:cubicBezTo>
                    <a:pt x="1151" y="1046"/>
                    <a:pt x="1151" y="1026"/>
                    <a:pt x="1172" y="1005"/>
                  </a:cubicBezTo>
                  <a:cubicBezTo>
                    <a:pt x="1172" y="984"/>
                    <a:pt x="1193" y="942"/>
                    <a:pt x="1235" y="921"/>
                  </a:cubicBezTo>
                  <a:cubicBezTo>
                    <a:pt x="1235" y="900"/>
                    <a:pt x="1256" y="879"/>
                    <a:pt x="1277" y="837"/>
                  </a:cubicBezTo>
                  <a:lnTo>
                    <a:pt x="1340" y="795"/>
                  </a:lnTo>
                  <a:lnTo>
                    <a:pt x="1465" y="670"/>
                  </a:lnTo>
                  <a:cubicBezTo>
                    <a:pt x="1528" y="607"/>
                    <a:pt x="1570" y="586"/>
                    <a:pt x="1633" y="523"/>
                  </a:cubicBezTo>
                  <a:cubicBezTo>
                    <a:pt x="1675" y="482"/>
                    <a:pt x="1737" y="461"/>
                    <a:pt x="1779" y="419"/>
                  </a:cubicBezTo>
                  <a:cubicBezTo>
                    <a:pt x="1842" y="398"/>
                    <a:pt x="1905" y="398"/>
                    <a:pt x="1967" y="398"/>
                  </a:cubicBezTo>
                  <a:close/>
                  <a:moveTo>
                    <a:pt x="1947" y="0"/>
                  </a:moveTo>
                  <a:cubicBezTo>
                    <a:pt x="1863" y="0"/>
                    <a:pt x="1758" y="42"/>
                    <a:pt x="1675" y="63"/>
                  </a:cubicBezTo>
                  <a:cubicBezTo>
                    <a:pt x="1591" y="84"/>
                    <a:pt x="1528" y="105"/>
                    <a:pt x="1444" y="168"/>
                  </a:cubicBezTo>
                  <a:cubicBezTo>
                    <a:pt x="1361" y="210"/>
                    <a:pt x="1319" y="272"/>
                    <a:pt x="1235" y="314"/>
                  </a:cubicBezTo>
                  <a:cubicBezTo>
                    <a:pt x="1151" y="377"/>
                    <a:pt x="1110" y="440"/>
                    <a:pt x="1047" y="502"/>
                  </a:cubicBezTo>
                  <a:lnTo>
                    <a:pt x="733" y="963"/>
                  </a:lnTo>
                  <a:lnTo>
                    <a:pt x="398" y="1611"/>
                  </a:lnTo>
                  <a:lnTo>
                    <a:pt x="63" y="2553"/>
                  </a:lnTo>
                  <a:lnTo>
                    <a:pt x="1" y="2867"/>
                  </a:lnTo>
                  <a:lnTo>
                    <a:pt x="1" y="2930"/>
                  </a:lnTo>
                  <a:cubicBezTo>
                    <a:pt x="1" y="3013"/>
                    <a:pt x="22" y="3076"/>
                    <a:pt x="63" y="3118"/>
                  </a:cubicBezTo>
                  <a:lnTo>
                    <a:pt x="189" y="3243"/>
                  </a:lnTo>
                  <a:cubicBezTo>
                    <a:pt x="231" y="3306"/>
                    <a:pt x="294" y="3306"/>
                    <a:pt x="335" y="3327"/>
                  </a:cubicBezTo>
                  <a:cubicBezTo>
                    <a:pt x="398" y="3348"/>
                    <a:pt x="440" y="3348"/>
                    <a:pt x="524" y="3348"/>
                  </a:cubicBezTo>
                  <a:cubicBezTo>
                    <a:pt x="712" y="3348"/>
                    <a:pt x="858" y="3306"/>
                    <a:pt x="1005" y="3243"/>
                  </a:cubicBezTo>
                  <a:cubicBezTo>
                    <a:pt x="1130" y="3202"/>
                    <a:pt x="1256" y="3118"/>
                    <a:pt x="1382" y="3013"/>
                  </a:cubicBezTo>
                  <a:cubicBezTo>
                    <a:pt x="1423" y="3013"/>
                    <a:pt x="1444" y="2992"/>
                    <a:pt x="1465" y="2971"/>
                  </a:cubicBezTo>
                  <a:cubicBezTo>
                    <a:pt x="1486" y="2930"/>
                    <a:pt x="1528" y="2909"/>
                    <a:pt x="1570" y="2888"/>
                  </a:cubicBezTo>
                  <a:cubicBezTo>
                    <a:pt x="1633" y="2867"/>
                    <a:pt x="1654" y="2825"/>
                    <a:pt x="1675" y="2804"/>
                  </a:cubicBezTo>
                  <a:lnTo>
                    <a:pt x="1737" y="2762"/>
                  </a:lnTo>
                  <a:lnTo>
                    <a:pt x="2428" y="1988"/>
                  </a:lnTo>
                  <a:lnTo>
                    <a:pt x="2491" y="1883"/>
                  </a:lnTo>
                  <a:lnTo>
                    <a:pt x="2386" y="1946"/>
                  </a:lnTo>
                  <a:lnTo>
                    <a:pt x="1277" y="2783"/>
                  </a:lnTo>
                  <a:lnTo>
                    <a:pt x="858" y="2992"/>
                  </a:lnTo>
                  <a:cubicBezTo>
                    <a:pt x="817" y="2992"/>
                    <a:pt x="754" y="3013"/>
                    <a:pt x="712" y="3013"/>
                  </a:cubicBezTo>
                  <a:lnTo>
                    <a:pt x="398" y="3013"/>
                  </a:lnTo>
                  <a:cubicBezTo>
                    <a:pt x="398" y="3013"/>
                    <a:pt x="377" y="2992"/>
                    <a:pt x="335" y="2992"/>
                  </a:cubicBezTo>
                  <a:cubicBezTo>
                    <a:pt x="314" y="2992"/>
                    <a:pt x="314" y="2971"/>
                    <a:pt x="314" y="2930"/>
                  </a:cubicBezTo>
                  <a:lnTo>
                    <a:pt x="314" y="2909"/>
                  </a:lnTo>
                  <a:lnTo>
                    <a:pt x="398" y="2574"/>
                  </a:lnTo>
                  <a:lnTo>
                    <a:pt x="712" y="1779"/>
                  </a:lnTo>
                  <a:cubicBezTo>
                    <a:pt x="712" y="1779"/>
                    <a:pt x="733" y="1821"/>
                    <a:pt x="796" y="1821"/>
                  </a:cubicBezTo>
                  <a:cubicBezTo>
                    <a:pt x="838" y="1842"/>
                    <a:pt x="858" y="1842"/>
                    <a:pt x="858" y="1842"/>
                  </a:cubicBezTo>
                  <a:lnTo>
                    <a:pt x="1047" y="1842"/>
                  </a:lnTo>
                  <a:cubicBezTo>
                    <a:pt x="1172" y="1842"/>
                    <a:pt x="1277" y="1842"/>
                    <a:pt x="1382" y="1779"/>
                  </a:cubicBezTo>
                  <a:cubicBezTo>
                    <a:pt x="1528" y="1758"/>
                    <a:pt x="1591" y="1716"/>
                    <a:pt x="1695" y="1632"/>
                  </a:cubicBezTo>
                  <a:cubicBezTo>
                    <a:pt x="1779" y="1570"/>
                    <a:pt x="1884" y="1507"/>
                    <a:pt x="1967" y="1423"/>
                  </a:cubicBezTo>
                  <a:cubicBezTo>
                    <a:pt x="2051" y="1339"/>
                    <a:pt x="2114" y="1235"/>
                    <a:pt x="2198" y="1151"/>
                  </a:cubicBezTo>
                  <a:cubicBezTo>
                    <a:pt x="2281" y="1046"/>
                    <a:pt x="2365" y="942"/>
                    <a:pt x="2407" y="837"/>
                  </a:cubicBezTo>
                  <a:cubicBezTo>
                    <a:pt x="2491" y="712"/>
                    <a:pt x="2511" y="607"/>
                    <a:pt x="2511" y="482"/>
                  </a:cubicBezTo>
                  <a:cubicBezTo>
                    <a:pt x="2511" y="398"/>
                    <a:pt x="2491" y="314"/>
                    <a:pt x="2470" y="272"/>
                  </a:cubicBezTo>
                  <a:cubicBezTo>
                    <a:pt x="2428" y="189"/>
                    <a:pt x="2386" y="168"/>
                    <a:pt x="2323" y="105"/>
                  </a:cubicBezTo>
                  <a:cubicBezTo>
                    <a:pt x="2281" y="84"/>
                    <a:pt x="2219" y="63"/>
                    <a:pt x="2156" y="42"/>
                  </a:cubicBezTo>
                  <a:cubicBezTo>
                    <a:pt x="2072" y="0"/>
                    <a:pt x="2009" y="0"/>
                    <a:pt x="1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43" name="Google Shape;743;p56"/>
            <p:cNvSpPr/>
            <p:nvPr/>
          </p:nvSpPr>
          <p:spPr>
            <a:xfrm>
              <a:off x="6112900" y="4877925"/>
              <a:ext cx="53900" cy="85800"/>
            </a:xfrm>
            <a:custGeom>
              <a:avLst/>
              <a:gdLst/>
              <a:ahLst/>
              <a:cxnLst/>
              <a:rect l="l" t="t" r="r" b="b"/>
              <a:pathLst>
                <a:path w="2156" h="3432" extrusionOk="0">
                  <a:moveTo>
                    <a:pt x="1528" y="0"/>
                  </a:moveTo>
                  <a:cubicBezTo>
                    <a:pt x="1423" y="0"/>
                    <a:pt x="1339" y="21"/>
                    <a:pt x="1235" y="42"/>
                  </a:cubicBezTo>
                  <a:cubicBezTo>
                    <a:pt x="1151" y="84"/>
                    <a:pt x="1046" y="168"/>
                    <a:pt x="1005" y="210"/>
                  </a:cubicBezTo>
                  <a:cubicBezTo>
                    <a:pt x="942" y="252"/>
                    <a:pt x="900" y="335"/>
                    <a:pt x="837" y="440"/>
                  </a:cubicBezTo>
                  <a:cubicBezTo>
                    <a:pt x="816" y="544"/>
                    <a:pt x="795" y="649"/>
                    <a:pt x="795" y="754"/>
                  </a:cubicBezTo>
                  <a:cubicBezTo>
                    <a:pt x="795" y="837"/>
                    <a:pt x="795" y="942"/>
                    <a:pt x="816" y="1026"/>
                  </a:cubicBezTo>
                  <a:lnTo>
                    <a:pt x="900" y="1256"/>
                  </a:lnTo>
                  <a:lnTo>
                    <a:pt x="1381" y="2302"/>
                  </a:lnTo>
                  <a:cubicBezTo>
                    <a:pt x="1423" y="2344"/>
                    <a:pt x="1444" y="2407"/>
                    <a:pt x="1444" y="2449"/>
                  </a:cubicBezTo>
                  <a:cubicBezTo>
                    <a:pt x="1465" y="2532"/>
                    <a:pt x="1465" y="2595"/>
                    <a:pt x="1465" y="2637"/>
                  </a:cubicBezTo>
                  <a:cubicBezTo>
                    <a:pt x="1465" y="2783"/>
                    <a:pt x="1444" y="2867"/>
                    <a:pt x="1360" y="2930"/>
                  </a:cubicBezTo>
                  <a:cubicBezTo>
                    <a:pt x="1277" y="2993"/>
                    <a:pt x="1214" y="3013"/>
                    <a:pt x="1067" y="3055"/>
                  </a:cubicBezTo>
                  <a:lnTo>
                    <a:pt x="837" y="3139"/>
                  </a:lnTo>
                  <a:cubicBezTo>
                    <a:pt x="733" y="3160"/>
                    <a:pt x="649" y="3160"/>
                    <a:pt x="586" y="3160"/>
                  </a:cubicBezTo>
                  <a:cubicBezTo>
                    <a:pt x="481" y="3160"/>
                    <a:pt x="398" y="3160"/>
                    <a:pt x="335" y="3118"/>
                  </a:cubicBezTo>
                  <a:cubicBezTo>
                    <a:pt x="314" y="3055"/>
                    <a:pt x="293" y="2972"/>
                    <a:pt x="293" y="2867"/>
                  </a:cubicBezTo>
                  <a:cubicBezTo>
                    <a:pt x="293" y="2804"/>
                    <a:pt x="293" y="2721"/>
                    <a:pt x="314" y="2637"/>
                  </a:cubicBezTo>
                  <a:cubicBezTo>
                    <a:pt x="335" y="2574"/>
                    <a:pt x="335" y="2490"/>
                    <a:pt x="335" y="2407"/>
                  </a:cubicBezTo>
                  <a:cubicBezTo>
                    <a:pt x="335" y="2386"/>
                    <a:pt x="335" y="2365"/>
                    <a:pt x="314" y="2323"/>
                  </a:cubicBezTo>
                  <a:lnTo>
                    <a:pt x="293" y="2365"/>
                  </a:lnTo>
                  <a:lnTo>
                    <a:pt x="272" y="2386"/>
                  </a:lnTo>
                  <a:lnTo>
                    <a:pt x="105" y="2721"/>
                  </a:lnTo>
                  <a:cubicBezTo>
                    <a:pt x="105" y="2783"/>
                    <a:pt x="84" y="2804"/>
                    <a:pt x="84" y="2846"/>
                  </a:cubicBezTo>
                  <a:cubicBezTo>
                    <a:pt x="84" y="2888"/>
                    <a:pt x="84" y="2930"/>
                    <a:pt x="0" y="2951"/>
                  </a:cubicBezTo>
                  <a:cubicBezTo>
                    <a:pt x="0" y="3034"/>
                    <a:pt x="21" y="3118"/>
                    <a:pt x="63" y="3160"/>
                  </a:cubicBezTo>
                  <a:cubicBezTo>
                    <a:pt x="84" y="3244"/>
                    <a:pt x="126" y="3285"/>
                    <a:pt x="189" y="3327"/>
                  </a:cubicBezTo>
                  <a:cubicBezTo>
                    <a:pt x="230" y="3348"/>
                    <a:pt x="293" y="3369"/>
                    <a:pt x="377" y="3390"/>
                  </a:cubicBezTo>
                  <a:cubicBezTo>
                    <a:pt x="440" y="3432"/>
                    <a:pt x="523" y="3432"/>
                    <a:pt x="607" y="3432"/>
                  </a:cubicBezTo>
                  <a:cubicBezTo>
                    <a:pt x="712" y="3432"/>
                    <a:pt x="816" y="3432"/>
                    <a:pt x="921" y="3390"/>
                  </a:cubicBezTo>
                  <a:cubicBezTo>
                    <a:pt x="1025" y="3390"/>
                    <a:pt x="1130" y="3348"/>
                    <a:pt x="1235" y="3327"/>
                  </a:cubicBezTo>
                  <a:cubicBezTo>
                    <a:pt x="1381" y="3265"/>
                    <a:pt x="1528" y="3160"/>
                    <a:pt x="1632" y="3055"/>
                  </a:cubicBezTo>
                  <a:cubicBezTo>
                    <a:pt x="1695" y="2951"/>
                    <a:pt x="1758" y="2804"/>
                    <a:pt x="1758" y="2616"/>
                  </a:cubicBezTo>
                  <a:cubicBezTo>
                    <a:pt x="1758" y="2532"/>
                    <a:pt x="1758" y="2449"/>
                    <a:pt x="1737" y="2386"/>
                  </a:cubicBezTo>
                  <a:lnTo>
                    <a:pt x="1653" y="2135"/>
                  </a:lnTo>
                  <a:lnTo>
                    <a:pt x="1067" y="921"/>
                  </a:lnTo>
                  <a:cubicBezTo>
                    <a:pt x="1046" y="879"/>
                    <a:pt x="1046" y="837"/>
                    <a:pt x="1046" y="816"/>
                  </a:cubicBezTo>
                  <a:lnTo>
                    <a:pt x="1046" y="712"/>
                  </a:lnTo>
                  <a:cubicBezTo>
                    <a:pt x="1046" y="565"/>
                    <a:pt x="1067" y="440"/>
                    <a:pt x="1172" y="356"/>
                  </a:cubicBezTo>
                  <a:cubicBezTo>
                    <a:pt x="1256" y="293"/>
                    <a:pt x="1381" y="231"/>
                    <a:pt x="1528" y="231"/>
                  </a:cubicBezTo>
                  <a:cubicBezTo>
                    <a:pt x="1632" y="231"/>
                    <a:pt x="1737" y="231"/>
                    <a:pt x="1800" y="314"/>
                  </a:cubicBezTo>
                  <a:cubicBezTo>
                    <a:pt x="1883" y="398"/>
                    <a:pt x="1946" y="461"/>
                    <a:pt x="1946" y="565"/>
                  </a:cubicBezTo>
                  <a:cubicBezTo>
                    <a:pt x="1946" y="649"/>
                    <a:pt x="1946" y="712"/>
                    <a:pt x="1904" y="754"/>
                  </a:cubicBezTo>
                  <a:cubicBezTo>
                    <a:pt x="1883" y="837"/>
                    <a:pt x="1883" y="879"/>
                    <a:pt x="1883" y="942"/>
                  </a:cubicBezTo>
                  <a:cubicBezTo>
                    <a:pt x="1946" y="942"/>
                    <a:pt x="1967" y="921"/>
                    <a:pt x="1988" y="879"/>
                  </a:cubicBezTo>
                  <a:cubicBezTo>
                    <a:pt x="2009" y="837"/>
                    <a:pt x="2051" y="816"/>
                    <a:pt x="2072" y="754"/>
                  </a:cubicBezTo>
                  <a:cubicBezTo>
                    <a:pt x="2093" y="733"/>
                    <a:pt x="2114" y="670"/>
                    <a:pt x="2114" y="628"/>
                  </a:cubicBezTo>
                  <a:cubicBezTo>
                    <a:pt x="2155" y="607"/>
                    <a:pt x="2155" y="544"/>
                    <a:pt x="2155" y="524"/>
                  </a:cubicBezTo>
                  <a:cubicBezTo>
                    <a:pt x="2155" y="419"/>
                    <a:pt x="2114" y="335"/>
                    <a:pt x="2093" y="293"/>
                  </a:cubicBezTo>
                  <a:cubicBezTo>
                    <a:pt x="2072" y="231"/>
                    <a:pt x="2009" y="189"/>
                    <a:pt x="1967" y="126"/>
                  </a:cubicBezTo>
                  <a:cubicBezTo>
                    <a:pt x="1883" y="84"/>
                    <a:pt x="1841" y="42"/>
                    <a:pt x="1758" y="21"/>
                  </a:cubicBezTo>
                  <a:cubicBezTo>
                    <a:pt x="1674" y="0"/>
                    <a:pt x="1590" y="0"/>
                    <a:pt x="1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44" name="Google Shape;744;p56"/>
          <p:cNvGrpSpPr/>
          <p:nvPr/>
        </p:nvGrpSpPr>
        <p:grpSpPr>
          <a:xfrm>
            <a:off x="7335942" y="2341601"/>
            <a:ext cx="381032" cy="491516"/>
            <a:chOff x="2830500" y="3747200"/>
            <a:chExt cx="280075" cy="361275"/>
          </a:xfrm>
        </p:grpSpPr>
        <p:sp>
          <p:nvSpPr>
            <p:cNvPr id="745" name="Google Shape;745;p56"/>
            <p:cNvSpPr/>
            <p:nvPr/>
          </p:nvSpPr>
          <p:spPr>
            <a:xfrm>
              <a:off x="2830500" y="3832800"/>
              <a:ext cx="10750" cy="81875"/>
            </a:xfrm>
            <a:custGeom>
              <a:avLst/>
              <a:gdLst/>
              <a:ahLst/>
              <a:cxnLst/>
              <a:rect l="l" t="t" r="r" b="b"/>
              <a:pathLst>
                <a:path w="430" h="3275" extrusionOk="0">
                  <a:moveTo>
                    <a:pt x="186" y="0"/>
                  </a:moveTo>
                  <a:cubicBezTo>
                    <a:pt x="131" y="0"/>
                    <a:pt x="74" y="42"/>
                    <a:pt x="63" y="126"/>
                  </a:cubicBezTo>
                  <a:cubicBezTo>
                    <a:pt x="1" y="1109"/>
                    <a:pt x="84" y="2134"/>
                    <a:pt x="105" y="3118"/>
                  </a:cubicBezTo>
                  <a:cubicBezTo>
                    <a:pt x="105" y="3222"/>
                    <a:pt x="189" y="3275"/>
                    <a:pt x="270" y="3275"/>
                  </a:cubicBezTo>
                  <a:cubicBezTo>
                    <a:pt x="351" y="3275"/>
                    <a:pt x="429" y="3222"/>
                    <a:pt x="419" y="3118"/>
                  </a:cubicBezTo>
                  <a:cubicBezTo>
                    <a:pt x="398" y="2134"/>
                    <a:pt x="398" y="1109"/>
                    <a:pt x="293" y="126"/>
                  </a:cubicBezTo>
                  <a:cubicBezTo>
                    <a:pt x="293" y="42"/>
                    <a:pt x="241" y="0"/>
                    <a:pt x="1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2834100" y="3897600"/>
              <a:ext cx="73850" cy="69325"/>
            </a:xfrm>
            <a:custGeom>
              <a:avLst/>
              <a:gdLst/>
              <a:ahLst/>
              <a:cxnLst/>
              <a:rect l="l" t="t" r="r" b="b"/>
              <a:pathLst>
                <a:path w="2954" h="2773" extrusionOk="0">
                  <a:moveTo>
                    <a:pt x="1480" y="0"/>
                  </a:moveTo>
                  <a:cubicBezTo>
                    <a:pt x="1005" y="0"/>
                    <a:pt x="525" y="180"/>
                    <a:pt x="129" y="400"/>
                  </a:cubicBezTo>
                  <a:cubicBezTo>
                    <a:pt x="1" y="455"/>
                    <a:pt x="48" y="621"/>
                    <a:pt x="173" y="621"/>
                  </a:cubicBezTo>
                  <a:cubicBezTo>
                    <a:pt x="192" y="621"/>
                    <a:pt x="212" y="617"/>
                    <a:pt x="233" y="609"/>
                  </a:cubicBezTo>
                  <a:cubicBezTo>
                    <a:pt x="570" y="483"/>
                    <a:pt x="1109" y="303"/>
                    <a:pt x="1583" y="303"/>
                  </a:cubicBezTo>
                  <a:cubicBezTo>
                    <a:pt x="2049" y="303"/>
                    <a:pt x="2452" y="478"/>
                    <a:pt x="2535" y="1049"/>
                  </a:cubicBezTo>
                  <a:cubicBezTo>
                    <a:pt x="2598" y="1614"/>
                    <a:pt x="2095" y="1990"/>
                    <a:pt x="1635" y="2179"/>
                  </a:cubicBezTo>
                  <a:cubicBezTo>
                    <a:pt x="1402" y="2266"/>
                    <a:pt x="1047" y="2384"/>
                    <a:pt x="747" y="2384"/>
                  </a:cubicBezTo>
                  <a:cubicBezTo>
                    <a:pt x="616" y="2384"/>
                    <a:pt x="496" y="2361"/>
                    <a:pt x="401" y="2304"/>
                  </a:cubicBezTo>
                  <a:cubicBezTo>
                    <a:pt x="380" y="2294"/>
                    <a:pt x="359" y="2289"/>
                    <a:pt x="338" y="2289"/>
                  </a:cubicBezTo>
                  <a:cubicBezTo>
                    <a:pt x="232" y="2289"/>
                    <a:pt x="139" y="2409"/>
                    <a:pt x="191" y="2513"/>
                  </a:cubicBezTo>
                  <a:cubicBezTo>
                    <a:pt x="309" y="2707"/>
                    <a:pt x="516" y="2772"/>
                    <a:pt x="746" y="2772"/>
                  </a:cubicBezTo>
                  <a:cubicBezTo>
                    <a:pt x="1088" y="2772"/>
                    <a:pt x="1481" y="2630"/>
                    <a:pt x="1719" y="2555"/>
                  </a:cubicBezTo>
                  <a:cubicBezTo>
                    <a:pt x="2263" y="2367"/>
                    <a:pt x="2765" y="1949"/>
                    <a:pt x="2870" y="1342"/>
                  </a:cubicBezTo>
                  <a:cubicBezTo>
                    <a:pt x="2953" y="798"/>
                    <a:pt x="2577" y="296"/>
                    <a:pt x="2074" y="107"/>
                  </a:cubicBezTo>
                  <a:cubicBezTo>
                    <a:pt x="1882" y="33"/>
                    <a:pt x="1681" y="0"/>
                    <a:pt x="14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2835725" y="3956375"/>
              <a:ext cx="12575" cy="75600"/>
            </a:xfrm>
            <a:custGeom>
              <a:avLst/>
              <a:gdLst/>
              <a:ahLst/>
              <a:cxnLst/>
              <a:rect l="l" t="t" r="r" b="b"/>
              <a:pathLst>
                <a:path w="503" h="3024" extrusionOk="0">
                  <a:moveTo>
                    <a:pt x="260" y="0"/>
                  </a:moveTo>
                  <a:cubicBezTo>
                    <a:pt x="189" y="0"/>
                    <a:pt x="116" y="47"/>
                    <a:pt x="105" y="142"/>
                  </a:cubicBezTo>
                  <a:cubicBezTo>
                    <a:pt x="84" y="1041"/>
                    <a:pt x="1" y="2004"/>
                    <a:pt x="105" y="2883"/>
                  </a:cubicBezTo>
                  <a:cubicBezTo>
                    <a:pt x="116" y="2977"/>
                    <a:pt x="184" y="3024"/>
                    <a:pt x="252" y="3024"/>
                  </a:cubicBezTo>
                  <a:cubicBezTo>
                    <a:pt x="320" y="3024"/>
                    <a:pt x="388" y="2977"/>
                    <a:pt x="398" y="2883"/>
                  </a:cubicBezTo>
                  <a:cubicBezTo>
                    <a:pt x="503" y="2004"/>
                    <a:pt x="419" y="1041"/>
                    <a:pt x="398" y="142"/>
                  </a:cubicBezTo>
                  <a:cubicBezTo>
                    <a:pt x="398" y="47"/>
                    <a:pt x="330" y="0"/>
                    <a:pt x="26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2836250" y="4025275"/>
              <a:ext cx="85300" cy="9875"/>
            </a:xfrm>
            <a:custGeom>
              <a:avLst/>
              <a:gdLst/>
              <a:ahLst/>
              <a:cxnLst/>
              <a:rect l="l" t="t" r="r" b="b"/>
              <a:pathLst>
                <a:path w="3412" h="395" extrusionOk="0">
                  <a:moveTo>
                    <a:pt x="3181" y="1"/>
                  </a:moveTo>
                  <a:cubicBezTo>
                    <a:pt x="2177" y="22"/>
                    <a:pt x="1151" y="22"/>
                    <a:pt x="168" y="106"/>
                  </a:cubicBezTo>
                  <a:cubicBezTo>
                    <a:pt x="1" y="127"/>
                    <a:pt x="1" y="378"/>
                    <a:pt x="168" y="378"/>
                  </a:cubicBezTo>
                  <a:cubicBezTo>
                    <a:pt x="456" y="390"/>
                    <a:pt x="748" y="395"/>
                    <a:pt x="1041" y="395"/>
                  </a:cubicBezTo>
                  <a:cubicBezTo>
                    <a:pt x="1750" y="395"/>
                    <a:pt x="2471" y="365"/>
                    <a:pt x="3181" y="336"/>
                  </a:cubicBezTo>
                  <a:cubicBezTo>
                    <a:pt x="3411" y="336"/>
                    <a:pt x="3411" y="1"/>
                    <a:pt x="31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2892750" y="4026250"/>
              <a:ext cx="99400" cy="82225"/>
            </a:xfrm>
            <a:custGeom>
              <a:avLst/>
              <a:gdLst/>
              <a:ahLst/>
              <a:cxnLst/>
              <a:rect l="l" t="t" r="r" b="b"/>
              <a:pathLst>
                <a:path w="3976" h="3289" extrusionOk="0">
                  <a:moveTo>
                    <a:pt x="1094" y="1"/>
                  </a:moveTo>
                  <a:cubicBezTo>
                    <a:pt x="1059" y="1"/>
                    <a:pt x="1021" y="14"/>
                    <a:pt x="984" y="46"/>
                  </a:cubicBezTo>
                  <a:cubicBezTo>
                    <a:pt x="440" y="590"/>
                    <a:pt x="0" y="1343"/>
                    <a:pt x="210" y="2159"/>
                  </a:cubicBezTo>
                  <a:cubicBezTo>
                    <a:pt x="398" y="2891"/>
                    <a:pt x="1088" y="3289"/>
                    <a:pt x="1800" y="3289"/>
                  </a:cubicBezTo>
                  <a:cubicBezTo>
                    <a:pt x="2553" y="3289"/>
                    <a:pt x="3327" y="2891"/>
                    <a:pt x="3641" y="2180"/>
                  </a:cubicBezTo>
                  <a:cubicBezTo>
                    <a:pt x="3976" y="1364"/>
                    <a:pt x="3474" y="820"/>
                    <a:pt x="3055" y="150"/>
                  </a:cubicBezTo>
                  <a:cubicBezTo>
                    <a:pt x="3025" y="91"/>
                    <a:pt x="2977" y="65"/>
                    <a:pt x="2928" y="65"/>
                  </a:cubicBezTo>
                  <a:cubicBezTo>
                    <a:pt x="2839" y="65"/>
                    <a:pt x="2749" y="147"/>
                    <a:pt x="2762" y="255"/>
                  </a:cubicBezTo>
                  <a:cubicBezTo>
                    <a:pt x="2867" y="715"/>
                    <a:pt x="3369" y="1071"/>
                    <a:pt x="3369" y="1552"/>
                  </a:cubicBezTo>
                  <a:cubicBezTo>
                    <a:pt x="3390" y="2201"/>
                    <a:pt x="2804" y="2703"/>
                    <a:pt x="2218" y="2829"/>
                  </a:cubicBezTo>
                  <a:cubicBezTo>
                    <a:pt x="2081" y="2863"/>
                    <a:pt x="1938" y="2880"/>
                    <a:pt x="1795" y="2880"/>
                  </a:cubicBezTo>
                  <a:cubicBezTo>
                    <a:pt x="1240" y="2880"/>
                    <a:pt x="690" y="2616"/>
                    <a:pt x="524" y="2033"/>
                  </a:cubicBezTo>
                  <a:cubicBezTo>
                    <a:pt x="314" y="1343"/>
                    <a:pt x="733" y="694"/>
                    <a:pt x="1151" y="192"/>
                  </a:cubicBezTo>
                  <a:cubicBezTo>
                    <a:pt x="1261" y="114"/>
                    <a:pt x="1195" y="1"/>
                    <a:pt x="10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2961800" y="4026475"/>
              <a:ext cx="77950" cy="11475"/>
            </a:xfrm>
            <a:custGeom>
              <a:avLst/>
              <a:gdLst/>
              <a:ahLst/>
              <a:cxnLst/>
              <a:rect l="l" t="t" r="r" b="b"/>
              <a:pathLst>
                <a:path w="3118" h="459" extrusionOk="0">
                  <a:moveTo>
                    <a:pt x="2280" y="1"/>
                  </a:moveTo>
                  <a:cubicBezTo>
                    <a:pt x="1584" y="1"/>
                    <a:pt x="838" y="104"/>
                    <a:pt x="189" y="183"/>
                  </a:cubicBezTo>
                  <a:cubicBezTo>
                    <a:pt x="42" y="225"/>
                    <a:pt x="0" y="455"/>
                    <a:pt x="189" y="455"/>
                  </a:cubicBezTo>
                  <a:cubicBezTo>
                    <a:pt x="446" y="455"/>
                    <a:pt x="715" y="459"/>
                    <a:pt x="987" y="459"/>
                  </a:cubicBezTo>
                  <a:cubicBezTo>
                    <a:pt x="1669" y="459"/>
                    <a:pt x="2374" y="437"/>
                    <a:pt x="2972" y="288"/>
                  </a:cubicBezTo>
                  <a:cubicBezTo>
                    <a:pt x="3118" y="267"/>
                    <a:pt x="3076" y="37"/>
                    <a:pt x="2930" y="37"/>
                  </a:cubicBezTo>
                  <a:cubicBezTo>
                    <a:pt x="2721" y="11"/>
                    <a:pt x="2503" y="1"/>
                    <a:pt x="22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3031900" y="3941500"/>
              <a:ext cx="11525" cy="94875"/>
            </a:xfrm>
            <a:custGeom>
              <a:avLst/>
              <a:gdLst/>
              <a:ahLst/>
              <a:cxnLst/>
              <a:rect l="l" t="t" r="r" b="b"/>
              <a:pathLst>
                <a:path w="461" h="3795" extrusionOk="0">
                  <a:moveTo>
                    <a:pt x="151" y="0"/>
                  </a:moveTo>
                  <a:cubicBezTo>
                    <a:pt x="76" y="0"/>
                    <a:pt x="0" y="49"/>
                    <a:pt x="0" y="130"/>
                  </a:cubicBezTo>
                  <a:cubicBezTo>
                    <a:pt x="21" y="1322"/>
                    <a:pt x="126" y="2494"/>
                    <a:pt x="168" y="3666"/>
                  </a:cubicBezTo>
                  <a:cubicBezTo>
                    <a:pt x="168" y="3752"/>
                    <a:pt x="212" y="3794"/>
                    <a:pt x="261" y="3794"/>
                  </a:cubicBezTo>
                  <a:cubicBezTo>
                    <a:pt x="307" y="3794"/>
                    <a:pt x="357" y="3758"/>
                    <a:pt x="377" y="3687"/>
                  </a:cubicBezTo>
                  <a:cubicBezTo>
                    <a:pt x="460" y="2515"/>
                    <a:pt x="460" y="1281"/>
                    <a:pt x="293" y="109"/>
                  </a:cubicBezTo>
                  <a:cubicBezTo>
                    <a:pt x="274" y="33"/>
                    <a:pt x="213" y="0"/>
                    <a:pt x="1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3016125" y="3876650"/>
              <a:ext cx="94450" cy="75925"/>
            </a:xfrm>
            <a:custGeom>
              <a:avLst/>
              <a:gdLst/>
              <a:ahLst/>
              <a:cxnLst/>
              <a:rect l="l" t="t" r="r" b="b"/>
              <a:pathLst>
                <a:path w="3778" h="3037" extrusionOk="0">
                  <a:moveTo>
                    <a:pt x="1608" y="0"/>
                  </a:moveTo>
                  <a:cubicBezTo>
                    <a:pt x="1052" y="0"/>
                    <a:pt x="484" y="216"/>
                    <a:pt x="87" y="631"/>
                  </a:cubicBezTo>
                  <a:cubicBezTo>
                    <a:pt x="0" y="735"/>
                    <a:pt x="72" y="882"/>
                    <a:pt x="182" y="882"/>
                  </a:cubicBezTo>
                  <a:cubicBezTo>
                    <a:pt x="205" y="882"/>
                    <a:pt x="229" y="876"/>
                    <a:pt x="255" y="862"/>
                  </a:cubicBezTo>
                  <a:cubicBezTo>
                    <a:pt x="711" y="622"/>
                    <a:pt x="1258" y="400"/>
                    <a:pt x="1760" y="400"/>
                  </a:cubicBezTo>
                  <a:cubicBezTo>
                    <a:pt x="2225" y="400"/>
                    <a:pt x="2651" y="591"/>
                    <a:pt x="2933" y="1134"/>
                  </a:cubicBezTo>
                  <a:cubicBezTo>
                    <a:pt x="3558" y="2405"/>
                    <a:pt x="1900" y="2707"/>
                    <a:pt x="946" y="2707"/>
                  </a:cubicBezTo>
                  <a:cubicBezTo>
                    <a:pt x="879" y="2707"/>
                    <a:pt x="816" y="2706"/>
                    <a:pt x="757" y="2703"/>
                  </a:cubicBezTo>
                  <a:cubicBezTo>
                    <a:pt x="749" y="2702"/>
                    <a:pt x="741" y="2701"/>
                    <a:pt x="733" y="2701"/>
                  </a:cubicBezTo>
                  <a:cubicBezTo>
                    <a:pt x="567" y="2701"/>
                    <a:pt x="555" y="2914"/>
                    <a:pt x="715" y="2954"/>
                  </a:cubicBezTo>
                  <a:cubicBezTo>
                    <a:pt x="906" y="3009"/>
                    <a:pt x="1120" y="3037"/>
                    <a:pt x="1342" y="3037"/>
                  </a:cubicBezTo>
                  <a:cubicBezTo>
                    <a:pt x="2460" y="3037"/>
                    <a:pt x="3777" y="2345"/>
                    <a:pt x="3288" y="1071"/>
                  </a:cubicBezTo>
                  <a:cubicBezTo>
                    <a:pt x="2996" y="346"/>
                    <a:pt x="2312"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3012525" y="3829450"/>
              <a:ext cx="14150" cy="71575"/>
            </a:xfrm>
            <a:custGeom>
              <a:avLst/>
              <a:gdLst/>
              <a:ahLst/>
              <a:cxnLst/>
              <a:rect l="l" t="t" r="r" b="b"/>
              <a:pathLst>
                <a:path w="566" h="2863" extrusionOk="0">
                  <a:moveTo>
                    <a:pt x="123" y="1"/>
                  </a:moveTo>
                  <a:cubicBezTo>
                    <a:pt x="57" y="1"/>
                    <a:pt x="0" y="37"/>
                    <a:pt x="22" y="113"/>
                  </a:cubicBezTo>
                  <a:cubicBezTo>
                    <a:pt x="64" y="992"/>
                    <a:pt x="189" y="1850"/>
                    <a:pt x="252" y="2729"/>
                  </a:cubicBezTo>
                  <a:cubicBezTo>
                    <a:pt x="252" y="2820"/>
                    <a:pt x="306" y="2862"/>
                    <a:pt x="362" y="2862"/>
                  </a:cubicBezTo>
                  <a:cubicBezTo>
                    <a:pt x="421" y="2862"/>
                    <a:pt x="482" y="2815"/>
                    <a:pt x="482" y="2729"/>
                  </a:cubicBezTo>
                  <a:cubicBezTo>
                    <a:pt x="566" y="1892"/>
                    <a:pt x="566" y="887"/>
                    <a:pt x="273" y="92"/>
                  </a:cubicBezTo>
                  <a:cubicBezTo>
                    <a:pt x="253" y="32"/>
                    <a:pt x="184" y="1"/>
                    <a:pt x="1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2948725" y="3827825"/>
              <a:ext cx="72700" cy="8950"/>
            </a:xfrm>
            <a:custGeom>
              <a:avLst/>
              <a:gdLst/>
              <a:ahLst/>
              <a:cxnLst/>
              <a:rect l="l" t="t" r="r" b="b"/>
              <a:pathLst>
                <a:path w="2908" h="358" extrusionOk="0">
                  <a:moveTo>
                    <a:pt x="1486" y="0"/>
                  </a:moveTo>
                  <a:cubicBezTo>
                    <a:pt x="1067" y="0"/>
                    <a:pt x="649" y="11"/>
                    <a:pt x="251" y="11"/>
                  </a:cubicBezTo>
                  <a:cubicBezTo>
                    <a:pt x="0" y="11"/>
                    <a:pt x="0" y="346"/>
                    <a:pt x="251" y="346"/>
                  </a:cubicBezTo>
                  <a:cubicBezTo>
                    <a:pt x="516" y="353"/>
                    <a:pt x="791" y="357"/>
                    <a:pt x="1068" y="357"/>
                  </a:cubicBezTo>
                  <a:cubicBezTo>
                    <a:pt x="1623" y="357"/>
                    <a:pt x="2190" y="339"/>
                    <a:pt x="2720" y="283"/>
                  </a:cubicBezTo>
                  <a:cubicBezTo>
                    <a:pt x="2735" y="286"/>
                    <a:pt x="2748" y="287"/>
                    <a:pt x="2760" y="287"/>
                  </a:cubicBezTo>
                  <a:cubicBezTo>
                    <a:pt x="2908" y="287"/>
                    <a:pt x="2894" y="72"/>
                    <a:pt x="2720" y="53"/>
                  </a:cubicBezTo>
                  <a:cubicBezTo>
                    <a:pt x="2323" y="11"/>
                    <a:pt x="1904" y="0"/>
                    <a:pt x="14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2876950" y="3747200"/>
              <a:ext cx="105275" cy="91750"/>
            </a:xfrm>
            <a:custGeom>
              <a:avLst/>
              <a:gdLst/>
              <a:ahLst/>
              <a:cxnLst/>
              <a:rect l="l" t="t" r="r" b="b"/>
              <a:pathLst>
                <a:path w="4211" h="3670" extrusionOk="0">
                  <a:moveTo>
                    <a:pt x="1876" y="0"/>
                  </a:moveTo>
                  <a:cubicBezTo>
                    <a:pt x="129" y="0"/>
                    <a:pt x="0" y="2275"/>
                    <a:pt x="842" y="3508"/>
                  </a:cubicBezTo>
                  <a:cubicBezTo>
                    <a:pt x="882" y="3569"/>
                    <a:pt x="941" y="3595"/>
                    <a:pt x="997" y="3595"/>
                  </a:cubicBezTo>
                  <a:cubicBezTo>
                    <a:pt x="1115" y="3595"/>
                    <a:pt x="1226" y="3482"/>
                    <a:pt x="1156" y="3340"/>
                  </a:cubicBezTo>
                  <a:cubicBezTo>
                    <a:pt x="800" y="2734"/>
                    <a:pt x="570" y="2022"/>
                    <a:pt x="695" y="1311"/>
                  </a:cubicBezTo>
                  <a:cubicBezTo>
                    <a:pt x="841" y="680"/>
                    <a:pt x="1374" y="374"/>
                    <a:pt x="1947" y="374"/>
                  </a:cubicBezTo>
                  <a:cubicBezTo>
                    <a:pt x="2115" y="374"/>
                    <a:pt x="2287" y="401"/>
                    <a:pt x="2453" y="453"/>
                  </a:cubicBezTo>
                  <a:cubicBezTo>
                    <a:pt x="3081" y="662"/>
                    <a:pt x="3583" y="1185"/>
                    <a:pt x="3666" y="1855"/>
                  </a:cubicBezTo>
                  <a:cubicBezTo>
                    <a:pt x="3750" y="2587"/>
                    <a:pt x="3290" y="2901"/>
                    <a:pt x="2976" y="3487"/>
                  </a:cubicBezTo>
                  <a:cubicBezTo>
                    <a:pt x="2931" y="3562"/>
                    <a:pt x="3005" y="3670"/>
                    <a:pt x="3081" y="3670"/>
                  </a:cubicBezTo>
                  <a:cubicBezTo>
                    <a:pt x="3111" y="3670"/>
                    <a:pt x="3141" y="3653"/>
                    <a:pt x="3164" y="3612"/>
                  </a:cubicBezTo>
                  <a:cubicBezTo>
                    <a:pt x="3708" y="2943"/>
                    <a:pt x="4210" y="2357"/>
                    <a:pt x="3917" y="1415"/>
                  </a:cubicBezTo>
                  <a:cubicBezTo>
                    <a:pt x="3687" y="683"/>
                    <a:pt x="2997" y="160"/>
                    <a:pt x="2264" y="34"/>
                  </a:cubicBezTo>
                  <a:cubicBezTo>
                    <a:pt x="2127" y="11"/>
                    <a:pt x="1998" y="0"/>
                    <a:pt x="18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2834175" y="3828600"/>
              <a:ext cx="77275" cy="11775"/>
            </a:xfrm>
            <a:custGeom>
              <a:avLst/>
              <a:gdLst/>
              <a:ahLst/>
              <a:cxnLst/>
              <a:rect l="l" t="t" r="r" b="b"/>
              <a:pathLst>
                <a:path w="3091" h="471" extrusionOk="0">
                  <a:moveTo>
                    <a:pt x="1497" y="0"/>
                  </a:moveTo>
                  <a:cubicBezTo>
                    <a:pt x="1021" y="0"/>
                    <a:pt x="548" y="59"/>
                    <a:pt x="146" y="210"/>
                  </a:cubicBezTo>
                  <a:cubicBezTo>
                    <a:pt x="0" y="252"/>
                    <a:pt x="0" y="461"/>
                    <a:pt x="167" y="461"/>
                  </a:cubicBezTo>
                  <a:cubicBezTo>
                    <a:pt x="238" y="468"/>
                    <a:pt x="310" y="471"/>
                    <a:pt x="383" y="471"/>
                  </a:cubicBezTo>
                  <a:cubicBezTo>
                    <a:pt x="762" y="471"/>
                    <a:pt x="1162" y="391"/>
                    <a:pt x="1548" y="356"/>
                  </a:cubicBezTo>
                  <a:cubicBezTo>
                    <a:pt x="2030" y="356"/>
                    <a:pt x="2469" y="398"/>
                    <a:pt x="2929" y="398"/>
                  </a:cubicBezTo>
                  <a:cubicBezTo>
                    <a:pt x="2936" y="399"/>
                    <a:pt x="2943" y="400"/>
                    <a:pt x="2949" y="400"/>
                  </a:cubicBezTo>
                  <a:cubicBezTo>
                    <a:pt x="3077" y="400"/>
                    <a:pt x="3091" y="208"/>
                    <a:pt x="2971" y="168"/>
                  </a:cubicBezTo>
                  <a:cubicBezTo>
                    <a:pt x="2535" y="70"/>
                    <a:pt x="2015" y="0"/>
                    <a:pt x="14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6"/>
          <p:cNvGrpSpPr/>
          <p:nvPr/>
        </p:nvGrpSpPr>
        <p:grpSpPr>
          <a:xfrm>
            <a:off x="6829647" y="3473693"/>
            <a:ext cx="760339" cy="294795"/>
            <a:chOff x="4023150" y="3900275"/>
            <a:chExt cx="435750" cy="168975"/>
          </a:xfrm>
        </p:grpSpPr>
        <p:sp>
          <p:nvSpPr>
            <p:cNvPr id="758" name="Google Shape;758;p56"/>
            <p:cNvSpPr/>
            <p:nvPr/>
          </p:nvSpPr>
          <p:spPr>
            <a:xfrm>
              <a:off x="4023150" y="3900275"/>
              <a:ext cx="99925" cy="126600"/>
            </a:xfrm>
            <a:custGeom>
              <a:avLst/>
              <a:gdLst/>
              <a:ahLst/>
              <a:cxnLst/>
              <a:rect l="l" t="t" r="r" b="b"/>
              <a:pathLst>
                <a:path w="3997" h="5064" extrusionOk="0">
                  <a:moveTo>
                    <a:pt x="3725" y="0"/>
                  </a:moveTo>
                  <a:cubicBezTo>
                    <a:pt x="3683" y="0"/>
                    <a:pt x="3683" y="0"/>
                    <a:pt x="3662" y="42"/>
                  </a:cubicBezTo>
                  <a:cubicBezTo>
                    <a:pt x="3641" y="63"/>
                    <a:pt x="3641" y="84"/>
                    <a:pt x="3620" y="84"/>
                  </a:cubicBezTo>
                  <a:cubicBezTo>
                    <a:pt x="3306" y="356"/>
                    <a:pt x="2992" y="670"/>
                    <a:pt x="2700" y="1005"/>
                  </a:cubicBezTo>
                  <a:cubicBezTo>
                    <a:pt x="2407" y="1339"/>
                    <a:pt x="2114" y="1674"/>
                    <a:pt x="1842" y="2072"/>
                  </a:cubicBezTo>
                  <a:cubicBezTo>
                    <a:pt x="1549" y="2448"/>
                    <a:pt x="1256" y="2825"/>
                    <a:pt x="963" y="3243"/>
                  </a:cubicBezTo>
                  <a:cubicBezTo>
                    <a:pt x="691" y="3662"/>
                    <a:pt x="377" y="4080"/>
                    <a:pt x="84" y="4499"/>
                  </a:cubicBezTo>
                  <a:lnTo>
                    <a:pt x="0" y="4666"/>
                  </a:lnTo>
                  <a:lnTo>
                    <a:pt x="189" y="4583"/>
                  </a:lnTo>
                  <a:lnTo>
                    <a:pt x="649" y="4164"/>
                  </a:lnTo>
                  <a:lnTo>
                    <a:pt x="2930" y="2825"/>
                  </a:lnTo>
                  <a:lnTo>
                    <a:pt x="2930" y="2867"/>
                  </a:lnTo>
                  <a:cubicBezTo>
                    <a:pt x="2930" y="2992"/>
                    <a:pt x="2909" y="3118"/>
                    <a:pt x="2909" y="3222"/>
                  </a:cubicBezTo>
                  <a:cubicBezTo>
                    <a:pt x="2888" y="3327"/>
                    <a:pt x="2888" y="3432"/>
                    <a:pt x="2888" y="3557"/>
                  </a:cubicBezTo>
                  <a:lnTo>
                    <a:pt x="2888" y="3704"/>
                  </a:lnTo>
                  <a:lnTo>
                    <a:pt x="2888" y="3808"/>
                  </a:lnTo>
                  <a:lnTo>
                    <a:pt x="3055" y="4603"/>
                  </a:lnTo>
                  <a:lnTo>
                    <a:pt x="3139" y="4917"/>
                  </a:lnTo>
                  <a:cubicBezTo>
                    <a:pt x="3160" y="5001"/>
                    <a:pt x="3223" y="5022"/>
                    <a:pt x="3223" y="5064"/>
                  </a:cubicBezTo>
                  <a:lnTo>
                    <a:pt x="3244" y="4917"/>
                  </a:lnTo>
                  <a:lnTo>
                    <a:pt x="3411" y="2658"/>
                  </a:lnTo>
                  <a:lnTo>
                    <a:pt x="3934" y="2365"/>
                  </a:lnTo>
                  <a:cubicBezTo>
                    <a:pt x="3955" y="2365"/>
                    <a:pt x="3955" y="2365"/>
                    <a:pt x="3976" y="2344"/>
                  </a:cubicBezTo>
                  <a:cubicBezTo>
                    <a:pt x="3976" y="2302"/>
                    <a:pt x="3997" y="2281"/>
                    <a:pt x="3997" y="2281"/>
                  </a:cubicBezTo>
                  <a:cubicBezTo>
                    <a:pt x="3997" y="2260"/>
                    <a:pt x="3976" y="2260"/>
                    <a:pt x="3955" y="2260"/>
                  </a:cubicBezTo>
                  <a:lnTo>
                    <a:pt x="3746" y="2260"/>
                  </a:lnTo>
                  <a:cubicBezTo>
                    <a:pt x="3725" y="2281"/>
                    <a:pt x="3662" y="2281"/>
                    <a:pt x="3641" y="2281"/>
                  </a:cubicBezTo>
                  <a:cubicBezTo>
                    <a:pt x="3578" y="2302"/>
                    <a:pt x="3557" y="2302"/>
                    <a:pt x="3536" y="2302"/>
                  </a:cubicBezTo>
                  <a:cubicBezTo>
                    <a:pt x="3474" y="2344"/>
                    <a:pt x="3453" y="2344"/>
                    <a:pt x="3453" y="2344"/>
                  </a:cubicBezTo>
                  <a:lnTo>
                    <a:pt x="3453" y="2281"/>
                  </a:lnTo>
                  <a:lnTo>
                    <a:pt x="3453" y="2260"/>
                  </a:lnTo>
                  <a:lnTo>
                    <a:pt x="3955" y="314"/>
                  </a:lnTo>
                  <a:lnTo>
                    <a:pt x="3955" y="251"/>
                  </a:lnTo>
                  <a:lnTo>
                    <a:pt x="3955" y="168"/>
                  </a:lnTo>
                  <a:lnTo>
                    <a:pt x="3955" y="105"/>
                  </a:lnTo>
                  <a:cubicBezTo>
                    <a:pt x="3892" y="168"/>
                    <a:pt x="3850" y="189"/>
                    <a:pt x="3829" y="251"/>
                  </a:cubicBezTo>
                  <a:cubicBezTo>
                    <a:pt x="3788" y="272"/>
                    <a:pt x="3767" y="314"/>
                    <a:pt x="3725" y="398"/>
                  </a:cubicBezTo>
                  <a:cubicBezTo>
                    <a:pt x="3725" y="419"/>
                    <a:pt x="3683" y="461"/>
                    <a:pt x="3662" y="502"/>
                  </a:cubicBezTo>
                  <a:cubicBezTo>
                    <a:pt x="3641" y="565"/>
                    <a:pt x="3578" y="607"/>
                    <a:pt x="3578" y="628"/>
                  </a:cubicBezTo>
                  <a:cubicBezTo>
                    <a:pt x="3578" y="670"/>
                    <a:pt x="3557" y="712"/>
                    <a:pt x="3536" y="733"/>
                  </a:cubicBezTo>
                  <a:cubicBezTo>
                    <a:pt x="3516" y="774"/>
                    <a:pt x="3516" y="795"/>
                    <a:pt x="3516" y="795"/>
                  </a:cubicBezTo>
                  <a:lnTo>
                    <a:pt x="3223" y="1549"/>
                  </a:lnTo>
                  <a:lnTo>
                    <a:pt x="3013" y="2448"/>
                  </a:lnTo>
                  <a:lnTo>
                    <a:pt x="2197" y="2804"/>
                  </a:lnTo>
                  <a:lnTo>
                    <a:pt x="1423" y="3306"/>
                  </a:lnTo>
                  <a:lnTo>
                    <a:pt x="2009" y="2386"/>
                  </a:lnTo>
                  <a:lnTo>
                    <a:pt x="3725" y="147"/>
                  </a:lnTo>
                  <a:lnTo>
                    <a:pt x="3725" y="42"/>
                  </a:lnTo>
                  <a:lnTo>
                    <a:pt x="3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4124625" y="3946300"/>
              <a:ext cx="62800" cy="74300"/>
            </a:xfrm>
            <a:custGeom>
              <a:avLst/>
              <a:gdLst/>
              <a:ahLst/>
              <a:cxnLst/>
              <a:rect l="l" t="t" r="r" b="b"/>
              <a:pathLst>
                <a:path w="2512" h="2972" extrusionOk="0">
                  <a:moveTo>
                    <a:pt x="712" y="231"/>
                  </a:moveTo>
                  <a:cubicBezTo>
                    <a:pt x="670" y="231"/>
                    <a:pt x="649" y="252"/>
                    <a:pt x="628" y="293"/>
                  </a:cubicBezTo>
                  <a:cubicBezTo>
                    <a:pt x="607" y="314"/>
                    <a:pt x="565" y="335"/>
                    <a:pt x="565" y="356"/>
                  </a:cubicBezTo>
                  <a:cubicBezTo>
                    <a:pt x="565" y="398"/>
                    <a:pt x="565" y="419"/>
                    <a:pt x="545" y="440"/>
                  </a:cubicBezTo>
                  <a:cubicBezTo>
                    <a:pt x="524" y="461"/>
                    <a:pt x="524" y="503"/>
                    <a:pt x="503" y="524"/>
                  </a:cubicBezTo>
                  <a:cubicBezTo>
                    <a:pt x="461" y="545"/>
                    <a:pt x="440" y="565"/>
                    <a:pt x="440" y="607"/>
                  </a:cubicBezTo>
                  <a:cubicBezTo>
                    <a:pt x="419" y="628"/>
                    <a:pt x="419" y="649"/>
                    <a:pt x="419" y="649"/>
                  </a:cubicBezTo>
                  <a:lnTo>
                    <a:pt x="210" y="1298"/>
                  </a:lnTo>
                  <a:lnTo>
                    <a:pt x="1" y="2616"/>
                  </a:lnTo>
                  <a:lnTo>
                    <a:pt x="1" y="2658"/>
                  </a:lnTo>
                  <a:lnTo>
                    <a:pt x="1" y="2700"/>
                  </a:lnTo>
                  <a:cubicBezTo>
                    <a:pt x="1" y="2721"/>
                    <a:pt x="1" y="2762"/>
                    <a:pt x="21" y="2846"/>
                  </a:cubicBezTo>
                  <a:cubicBezTo>
                    <a:pt x="84" y="2825"/>
                    <a:pt x="126" y="2762"/>
                    <a:pt x="147" y="2721"/>
                  </a:cubicBezTo>
                  <a:cubicBezTo>
                    <a:pt x="189" y="2658"/>
                    <a:pt x="210" y="2616"/>
                    <a:pt x="231" y="2532"/>
                  </a:cubicBezTo>
                  <a:cubicBezTo>
                    <a:pt x="231" y="2511"/>
                    <a:pt x="252" y="2490"/>
                    <a:pt x="252" y="2449"/>
                  </a:cubicBezTo>
                  <a:cubicBezTo>
                    <a:pt x="293" y="2428"/>
                    <a:pt x="293" y="2386"/>
                    <a:pt x="314" y="2344"/>
                  </a:cubicBezTo>
                  <a:cubicBezTo>
                    <a:pt x="314" y="2302"/>
                    <a:pt x="335" y="2281"/>
                    <a:pt x="335" y="2239"/>
                  </a:cubicBezTo>
                  <a:cubicBezTo>
                    <a:pt x="356" y="2218"/>
                    <a:pt x="356" y="2197"/>
                    <a:pt x="356" y="2197"/>
                  </a:cubicBezTo>
                  <a:lnTo>
                    <a:pt x="733" y="440"/>
                  </a:lnTo>
                  <a:lnTo>
                    <a:pt x="733" y="419"/>
                  </a:lnTo>
                  <a:lnTo>
                    <a:pt x="733" y="398"/>
                  </a:lnTo>
                  <a:lnTo>
                    <a:pt x="733" y="314"/>
                  </a:lnTo>
                  <a:cubicBezTo>
                    <a:pt x="733" y="293"/>
                    <a:pt x="712" y="252"/>
                    <a:pt x="712" y="231"/>
                  </a:cubicBezTo>
                  <a:close/>
                  <a:moveTo>
                    <a:pt x="2239" y="1"/>
                  </a:moveTo>
                  <a:cubicBezTo>
                    <a:pt x="2135" y="1"/>
                    <a:pt x="2030" y="21"/>
                    <a:pt x="1926" y="105"/>
                  </a:cubicBezTo>
                  <a:cubicBezTo>
                    <a:pt x="1926" y="105"/>
                    <a:pt x="1905" y="105"/>
                    <a:pt x="1884" y="126"/>
                  </a:cubicBezTo>
                  <a:cubicBezTo>
                    <a:pt x="1842" y="147"/>
                    <a:pt x="1821" y="147"/>
                    <a:pt x="1800" y="168"/>
                  </a:cubicBezTo>
                  <a:cubicBezTo>
                    <a:pt x="1800" y="210"/>
                    <a:pt x="1779" y="210"/>
                    <a:pt x="1758" y="231"/>
                  </a:cubicBezTo>
                  <a:lnTo>
                    <a:pt x="1716" y="252"/>
                  </a:lnTo>
                  <a:lnTo>
                    <a:pt x="1361" y="628"/>
                  </a:lnTo>
                  <a:lnTo>
                    <a:pt x="942" y="1130"/>
                  </a:lnTo>
                  <a:lnTo>
                    <a:pt x="565" y="1716"/>
                  </a:lnTo>
                  <a:cubicBezTo>
                    <a:pt x="545" y="1737"/>
                    <a:pt x="545" y="1779"/>
                    <a:pt x="545" y="1779"/>
                  </a:cubicBezTo>
                  <a:cubicBezTo>
                    <a:pt x="545" y="1800"/>
                    <a:pt x="545" y="1800"/>
                    <a:pt x="565" y="1800"/>
                  </a:cubicBezTo>
                  <a:cubicBezTo>
                    <a:pt x="586" y="1800"/>
                    <a:pt x="586" y="1779"/>
                    <a:pt x="628" y="1779"/>
                  </a:cubicBezTo>
                  <a:lnTo>
                    <a:pt x="649" y="1737"/>
                  </a:lnTo>
                  <a:lnTo>
                    <a:pt x="1654" y="754"/>
                  </a:lnTo>
                  <a:lnTo>
                    <a:pt x="2009" y="461"/>
                  </a:lnTo>
                  <a:lnTo>
                    <a:pt x="2135" y="398"/>
                  </a:lnTo>
                  <a:lnTo>
                    <a:pt x="2135" y="461"/>
                  </a:lnTo>
                  <a:lnTo>
                    <a:pt x="2135" y="524"/>
                  </a:lnTo>
                  <a:lnTo>
                    <a:pt x="1779" y="2637"/>
                  </a:lnTo>
                  <a:cubicBezTo>
                    <a:pt x="1779" y="2700"/>
                    <a:pt x="1779" y="2721"/>
                    <a:pt x="1737" y="2721"/>
                  </a:cubicBezTo>
                  <a:lnTo>
                    <a:pt x="1737" y="2846"/>
                  </a:lnTo>
                  <a:cubicBezTo>
                    <a:pt x="1737" y="2888"/>
                    <a:pt x="1779" y="2930"/>
                    <a:pt x="1800" y="2972"/>
                  </a:cubicBezTo>
                  <a:cubicBezTo>
                    <a:pt x="1800" y="2972"/>
                    <a:pt x="1821" y="2972"/>
                    <a:pt x="1821" y="2951"/>
                  </a:cubicBezTo>
                  <a:cubicBezTo>
                    <a:pt x="1842" y="2951"/>
                    <a:pt x="1842" y="2930"/>
                    <a:pt x="1842" y="2930"/>
                  </a:cubicBezTo>
                  <a:lnTo>
                    <a:pt x="1842" y="2888"/>
                  </a:lnTo>
                  <a:lnTo>
                    <a:pt x="2365" y="1193"/>
                  </a:lnTo>
                  <a:lnTo>
                    <a:pt x="2511" y="440"/>
                  </a:lnTo>
                  <a:lnTo>
                    <a:pt x="2511" y="356"/>
                  </a:lnTo>
                  <a:lnTo>
                    <a:pt x="2511" y="231"/>
                  </a:lnTo>
                  <a:cubicBezTo>
                    <a:pt x="2490" y="168"/>
                    <a:pt x="2490" y="126"/>
                    <a:pt x="2449" y="105"/>
                  </a:cubicBezTo>
                  <a:lnTo>
                    <a:pt x="2365" y="21"/>
                  </a:lnTo>
                  <a:cubicBezTo>
                    <a:pt x="2344" y="1"/>
                    <a:pt x="2302"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4185300" y="3952575"/>
              <a:ext cx="65950" cy="75350"/>
            </a:xfrm>
            <a:custGeom>
              <a:avLst/>
              <a:gdLst/>
              <a:ahLst/>
              <a:cxnLst/>
              <a:rect l="l" t="t" r="r" b="b"/>
              <a:pathLst>
                <a:path w="2638" h="3014" extrusionOk="0">
                  <a:moveTo>
                    <a:pt x="2202" y="1247"/>
                  </a:moveTo>
                  <a:cubicBezTo>
                    <a:pt x="2207" y="1247"/>
                    <a:pt x="2212" y="1256"/>
                    <a:pt x="2198" y="1256"/>
                  </a:cubicBezTo>
                  <a:cubicBezTo>
                    <a:pt x="2198" y="1249"/>
                    <a:pt x="2200" y="1247"/>
                    <a:pt x="2202" y="1247"/>
                  </a:cubicBezTo>
                  <a:close/>
                  <a:moveTo>
                    <a:pt x="2219" y="1"/>
                  </a:moveTo>
                  <a:cubicBezTo>
                    <a:pt x="2177" y="1"/>
                    <a:pt x="2093" y="22"/>
                    <a:pt x="2030" y="22"/>
                  </a:cubicBezTo>
                  <a:cubicBezTo>
                    <a:pt x="1968" y="63"/>
                    <a:pt x="1905" y="63"/>
                    <a:pt x="1863" y="84"/>
                  </a:cubicBezTo>
                  <a:cubicBezTo>
                    <a:pt x="1821" y="84"/>
                    <a:pt x="1821" y="105"/>
                    <a:pt x="1800" y="105"/>
                  </a:cubicBezTo>
                  <a:cubicBezTo>
                    <a:pt x="1779" y="105"/>
                    <a:pt x="1758" y="126"/>
                    <a:pt x="1716" y="126"/>
                  </a:cubicBezTo>
                  <a:cubicBezTo>
                    <a:pt x="1696" y="126"/>
                    <a:pt x="1675" y="168"/>
                    <a:pt x="1654" y="168"/>
                  </a:cubicBezTo>
                  <a:cubicBezTo>
                    <a:pt x="1654" y="189"/>
                    <a:pt x="1612" y="189"/>
                    <a:pt x="1612" y="189"/>
                  </a:cubicBezTo>
                  <a:lnTo>
                    <a:pt x="1256" y="419"/>
                  </a:lnTo>
                  <a:lnTo>
                    <a:pt x="817" y="838"/>
                  </a:lnTo>
                  <a:lnTo>
                    <a:pt x="315" y="1528"/>
                  </a:lnTo>
                  <a:lnTo>
                    <a:pt x="84" y="1967"/>
                  </a:lnTo>
                  <a:cubicBezTo>
                    <a:pt x="63" y="1988"/>
                    <a:pt x="22" y="2051"/>
                    <a:pt x="22" y="2135"/>
                  </a:cubicBezTo>
                  <a:cubicBezTo>
                    <a:pt x="1" y="2198"/>
                    <a:pt x="1" y="2260"/>
                    <a:pt x="1" y="2302"/>
                  </a:cubicBezTo>
                  <a:cubicBezTo>
                    <a:pt x="1" y="2470"/>
                    <a:pt x="63" y="2595"/>
                    <a:pt x="168" y="2700"/>
                  </a:cubicBezTo>
                  <a:cubicBezTo>
                    <a:pt x="252" y="2804"/>
                    <a:pt x="398" y="2867"/>
                    <a:pt x="545" y="2867"/>
                  </a:cubicBezTo>
                  <a:cubicBezTo>
                    <a:pt x="628" y="2867"/>
                    <a:pt x="691" y="2867"/>
                    <a:pt x="754" y="2825"/>
                  </a:cubicBezTo>
                  <a:cubicBezTo>
                    <a:pt x="838" y="2804"/>
                    <a:pt x="921" y="2783"/>
                    <a:pt x="963" y="2763"/>
                  </a:cubicBezTo>
                  <a:cubicBezTo>
                    <a:pt x="984" y="2763"/>
                    <a:pt x="984" y="2763"/>
                    <a:pt x="1026" y="2721"/>
                  </a:cubicBezTo>
                  <a:cubicBezTo>
                    <a:pt x="1047" y="2700"/>
                    <a:pt x="1068" y="2700"/>
                    <a:pt x="1110" y="2679"/>
                  </a:cubicBezTo>
                  <a:cubicBezTo>
                    <a:pt x="1131" y="2658"/>
                    <a:pt x="1131" y="2616"/>
                    <a:pt x="1152" y="2616"/>
                  </a:cubicBezTo>
                  <a:cubicBezTo>
                    <a:pt x="1152" y="2595"/>
                    <a:pt x="1172" y="2595"/>
                    <a:pt x="1172" y="2595"/>
                  </a:cubicBezTo>
                  <a:lnTo>
                    <a:pt x="1696" y="2051"/>
                  </a:lnTo>
                  <a:lnTo>
                    <a:pt x="2198" y="1298"/>
                  </a:lnTo>
                  <a:lnTo>
                    <a:pt x="2093" y="2198"/>
                  </a:lnTo>
                  <a:lnTo>
                    <a:pt x="2093" y="2239"/>
                  </a:lnTo>
                  <a:lnTo>
                    <a:pt x="2093" y="2281"/>
                  </a:lnTo>
                  <a:lnTo>
                    <a:pt x="2093" y="2365"/>
                  </a:lnTo>
                  <a:cubicBezTo>
                    <a:pt x="2093" y="2380"/>
                    <a:pt x="2093" y="2395"/>
                    <a:pt x="2130" y="2395"/>
                  </a:cubicBezTo>
                  <a:cubicBezTo>
                    <a:pt x="2145" y="2395"/>
                    <a:pt x="2167" y="2392"/>
                    <a:pt x="2198" y="2386"/>
                  </a:cubicBezTo>
                  <a:lnTo>
                    <a:pt x="2198" y="2700"/>
                  </a:lnTo>
                  <a:cubicBezTo>
                    <a:pt x="2198" y="2804"/>
                    <a:pt x="2219" y="2909"/>
                    <a:pt x="2281" y="3014"/>
                  </a:cubicBezTo>
                  <a:cubicBezTo>
                    <a:pt x="2302" y="2993"/>
                    <a:pt x="2302" y="2972"/>
                    <a:pt x="2323" y="2930"/>
                  </a:cubicBezTo>
                  <a:cubicBezTo>
                    <a:pt x="2344" y="2909"/>
                    <a:pt x="2386" y="2888"/>
                    <a:pt x="2386" y="2867"/>
                  </a:cubicBezTo>
                  <a:cubicBezTo>
                    <a:pt x="2386" y="2825"/>
                    <a:pt x="2407" y="2783"/>
                    <a:pt x="2407" y="2721"/>
                  </a:cubicBezTo>
                  <a:cubicBezTo>
                    <a:pt x="2407" y="2679"/>
                    <a:pt x="2428" y="2616"/>
                    <a:pt x="2428" y="2574"/>
                  </a:cubicBezTo>
                  <a:cubicBezTo>
                    <a:pt x="2449" y="2511"/>
                    <a:pt x="2449" y="2470"/>
                    <a:pt x="2491" y="2386"/>
                  </a:cubicBezTo>
                  <a:lnTo>
                    <a:pt x="2637" y="796"/>
                  </a:lnTo>
                  <a:lnTo>
                    <a:pt x="2637" y="649"/>
                  </a:lnTo>
                  <a:lnTo>
                    <a:pt x="2637" y="524"/>
                  </a:lnTo>
                  <a:cubicBezTo>
                    <a:pt x="2637" y="503"/>
                    <a:pt x="2616" y="440"/>
                    <a:pt x="2595" y="398"/>
                  </a:cubicBezTo>
                  <a:cubicBezTo>
                    <a:pt x="2553" y="398"/>
                    <a:pt x="2553" y="398"/>
                    <a:pt x="2532" y="419"/>
                  </a:cubicBezTo>
                  <a:cubicBezTo>
                    <a:pt x="2532" y="440"/>
                    <a:pt x="2512" y="482"/>
                    <a:pt x="2512" y="482"/>
                  </a:cubicBezTo>
                  <a:lnTo>
                    <a:pt x="2386" y="733"/>
                  </a:lnTo>
                  <a:lnTo>
                    <a:pt x="1570" y="1758"/>
                  </a:lnTo>
                  <a:lnTo>
                    <a:pt x="1026" y="2302"/>
                  </a:lnTo>
                  <a:cubicBezTo>
                    <a:pt x="963" y="2365"/>
                    <a:pt x="921" y="2407"/>
                    <a:pt x="838" y="2449"/>
                  </a:cubicBezTo>
                  <a:cubicBezTo>
                    <a:pt x="754" y="2470"/>
                    <a:pt x="712" y="2491"/>
                    <a:pt x="628" y="2491"/>
                  </a:cubicBezTo>
                  <a:cubicBezTo>
                    <a:pt x="524" y="2491"/>
                    <a:pt x="461" y="2470"/>
                    <a:pt x="440" y="2365"/>
                  </a:cubicBezTo>
                  <a:lnTo>
                    <a:pt x="440" y="2302"/>
                  </a:lnTo>
                  <a:lnTo>
                    <a:pt x="440" y="2260"/>
                  </a:lnTo>
                  <a:lnTo>
                    <a:pt x="440" y="2156"/>
                  </a:lnTo>
                  <a:cubicBezTo>
                    <a:pt x="440" y="2114"/>
                    <a:pt x="440" y="2093"/>
                    <a:pt x="461" y="2051"/>
                  </a:cubicBezTo>
                  <a:cubicBezTo>
                    <a:pt x="461" y="2051"/>
                    <a:pt x="503" y="2009"/>
                    <a:pt x="503" y="1988"/>
                  </a:cubicBezTo>
                  <a:cubicBezTo>
                    <a:pt x="503" y="1967"/>
                    <a:pt x="524" y="1946"/>
                    <a:pt x="524" y="1926"/>
                  </a:cubicBezTo>
                  <a:cubicBezTo>
                    <a:pt x="524" y="1884"/>
                    <a:pt x="545" y="1863"/>
                    <a:pt x="545" y="1842"/>
                  </a:cubicBezTo>
                  <a:cubicBezTo>
                    <a:pt x="587" y="1821"/>
                    <a:pt x="587" y="1779"/>
                    <a:pt x="587" y="1779"/>
                  </a:cubicBezTo>
                  <a:lnTo>
                    <a:pt x="1026" y="1110"/>
                  </a:lnTo>
                  <a:lnTo>
                    <a:pt x="1507" y="545"/>
                  </a:lnTo>
                  <a:cubicBezTo>
                    <a:pt x="1549" y="545"/>
                    <a:pt x="1549" y="545"/>
                    <a:pt x="1570" y="524"/>
                  </a:cubicBezTo>
                  <a:cubicBezTo>
                    <a:pt x="1591" y="524"/>
                    <a:pt x="1612" y="503"/>
                    <a:pt x="1654" y="482"/>
                  </a:cubicBezTo>
                  <a:cubicBezTo>
                    <a:pt x="1675" y="482"/>
                    <a:pt x="1696" y="440"/>
                    <a:pt x="1737" y="419"/>
                  </a:cubicBezTo>
                  <a:lnTo>
                    <a:pt x="1779" y="377"/>
                  </a:lnTo>
                  <a:cubicBezTo>
                    <a:pt x="1884" y="273"/>
                    <a:pt x="2009" y="210"/>
                    <a:pt x="2135" y="168"/>
                  </a:cubicBezTo>
                  <a:cubicBezTo>
                    <a:pt x="2281" y="105"/>
                    <a:pt x="2407" y="84"/>
                    <a:pt x="2553" y="84"/>
                  </a:cubicBezTo>
                  <a:lnTo>
                    <a:pt x="2532" y="63"/>
                  </a:lnTo>
                  <a:cubicBezTo>
                    <a:pt x="2491" y="22"/>
                    <a:pt x="2428" y="1"/>
                    <a:pt x="2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4253825" y="3915950"/>
              <a:ext cx="33500" cy="108325"/>
            </a:xfrm>
            <a:custGeom>
              <a:avLst/>
              <a:gdLst/>
              <a:ahLst/>
              <a:cxnLst/>
              <a:rect l="l" t="t" r="r" b="b"/>
              <a:pathLst>
                <a:path w="1340" h="4333" extrusionOk="0">
                  <a:moveTo>
                    <a:pt x="1340" y="1"/>
                  </a:moveTo>
                  <a:cubicBezTo>
                    <a:pt x="1298" y="1"/>
                    <a:pt x="1235" y="64"/>
                    <a:pt x="1214" y="85"/>
                  </a:cubicBezTo>
                  <a:cubicBezTo>
                    <a:pt x="1214" y="106"/>
                    <a:pt x="1151" y="147"/>
                    <a:pt x="1131" y="189"/>
                  </a:cubicBezTo>
                  <a:lnTo>
                    <a:pt x="1047" y="273"/>
                  </a:lnTo>
                  <a:lnTo>
                    <a:pt x="775" y="817"/>
                  </a:lnTo>
                  <a:lnTo>
                    <a:pt x="398" y="1926"/>
                  </a:lnTo>
                  <a:lnTo>
                    <a:pt x="1" y="4123"/>
                  </a:lnTo>
                  <a:lnTo>
                    <a:pt x="1" y="4144"/>
                  </a:lnTo>
                  <a:cubicBezTo>
                    <a:pt x="1" y="4186"/>
                    <a:pt x="1" y="4269"/>
                    <a:pt x="43" y="4332"/>
                  </a:cubicBezTo>
                  <a:cubicBezTo>
                    <a:pt x="84" y="4290"/>
                    <a:pt x="105" y="4248"/>
                    <a:pt x="147" y="4186"/>
                  </a:cubicBezTo>
                  <a:lnTo>
                    <a:pt x="210" y="4039"/>
                  </a:lnTo>
                  <a:lnTo>
                    <a:pt x="1340" y="106"/>
                  </a:lnTo>
                  <a:lnTo>
                    <a:pt x="1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4272150" y="3947350"/>
              <a:ext cx="67500" cy="121900"/>
            </a:xfrm>
            <a:custGeom>
              <a:avLst/>
              <a:gdLst/>
              <a:ahLst/>
              <a:cxnLst/>
              <a:rect l="l" t="t" r="r" b="b"/>
              <a:pathLst>
                <a:path w="2700" h="4876" extrusionOk="0">
                  <a:moveTo>
                    <a:pt x="2699" y="0"/>
                  </a:moveTo>
                  <a:lnTo>
                    <a:pt x="2595" y="105"/>
                  </a:lnTo>
                  <a:lnTo>
                    <a:pt x="2302" y="586"/>
                  </a:lnTo>
                  <a:lnTo>
                    <a:pt x="1088" y="1863"/>
                  </a:lnTo>
                  <a:lnTo>
                    <a:pt x="481" y="2365"/>
                  </a:lnTo>
                  <a:cubicBezTo>
                    <a:pt x="460" y="2365"/>
                    <a:pt x="460" y="2386"/>
                    <a:pt x="418" y="2386"/>
                  </a:cubicBezTo>
                  <a:cubicBezTo>
                    <a:pt x="398" y="2407"/>
                    <a:pt x="377" y="2407"/>
                    <a:pt x="377" y="2407"/>
                  </a:cubicBezTo>
                  <a:lnTo>
                    <a:pt x="377" y="2323"/>
                  </a:lnTo>
                  <a:lnTo>
                    <a:pt x="377" y="2260"/>
                  </a:lnTo>
                  <a:cubicBezTo>
                    <a:pt x="398" y="2218"/>
                    <a:pt x="398" y="2197"/>
                    <a:pt x="398" y="2176"/>
                  </a:cubicBezTo>
                  <a:cubicBezTo>
                    <a:pt x="418" y="2155"/>
                    <a:pt x="418" y="2135"/>
                    <a:pt x="418" y="2093"/>
                  </a:cubicBezTo>
                  <a:cubicBezTo>
                    <a:pt x="460" y="2072"/>
                    <a:pt x="460" y="2051"/>
                    <a:pt x="460" y="2030"/>
                  </a:cubicBezTo>
                  <a:lnTo>
                    <a:pt x="460" y="1967"/>
                  </a:lnTo>
                  <a:lnTo>
                    <a:pt x="1151" y="126"/>
                  </a:lnTo>
                  <a:lnTo>
                    <a:pt x="1151" y="42"/>
                  </a:lnTo>
                  <a:cubicBezTo>
                    <a:pt x="1130" y="42"/>
                    <a:pt x="1109" y="42"/>
                    <a:pt x="1088" y="63"/>
                  </a:cubicBezTo>
                  <a:cubicBezTo>
                    <a:pt x="1046" y="63"/>
                    <a:pt x="1046" y="84"/>
                    <a:pt x="1025" y="105"/>
                  </a:cubicBezTo>
                  <a:lnTo>
                    <a:pt x="983" y="168"/>
                  </a:lnTo>
                  <a:cubicBezTo>
                    <a:pt x="983" y="189"/>
                    <a:pt x="942" y="210"/>
                    <a:pt x="921" y="251"/>
                  </a:cubicBezTo>
                  <a:cubicBezTo>
                    <a:pt x="900" y="272"/>
                    <a:pt x="879" y="314"/>
                    <a:pt x="837" y="356"/>
                  </a:cubicBezTo>
                  <a:cubicBezTo>
                    <a:pt x="816" y="398"/>
                    <a:pt x="795" y="419"/>
                    <a:pt x="795" y="461"/>
                  </a:cubicBezTo>
                  <a:cubicBezTo>
                    <a:pt x="795" y="482"/>
                    <a:pt x="774" y="503"/>
                    <a:pt x="774" y="503"/>
                  </a:cubicBezTo>
                  <a:lnTo>
                    <a:pt x="356" y="1256"/>
                  </a:lnTo>
                  <a:lnTo>
                    <a:pt x="42" y="2093"/>
                  </a:lnTo>
                  <a:cubicBezTo>
                    <a:pt x="42" y="2155"/>
                    <a:pt x="0" y="2197"/>
                    <a:pt x="0" y="2260"/>
                  </a:cubicBezTo>
                  <a:lnTo>
                    <a:pt x="0" y="2407"/>
                  </a:lnTo>
                  <a:cubicBezTo>
                    <a:pt x="0" y="2490"/>
                    <a:pt x="42" y="2595"/>
                    <a:pt x="84" y="2679"/>
                  </a:cubicBezTo>
                  <a:cubicBezTo>
                    <a:pt x="146" y="2762"/>
                    <a:pt x="209" y="2804"/>
                    <a:pt x="314" y="2804"/>
                  </a:cubicBezTo>
                  <a:lnTo>
                    <a:pt x="418" y="2804"/>
                  </a:lnTo>
                  <a:cubicBezTo>
                    <a:pt x="460" y="2804"/>
                    <a:pt x="502" y="2783"/>
                    <a:pt x="523" y="2783"/>
                  </a:cubicBezTo>
                  <a:cubicBezTo>
                    <a:pt x="565" y="2783"/>
                    <a:pt x="565" y="2762"/>
                    <a:pt x="586" y="2762"/>
                  </a:cubicBezTo>
                  <a:cubicBezTo>
                    <a:pt x="586" y="2762"/>
                    <a:pt x="607" y="2720"/>
                    <a:pt x="628" y="2720"/>
                  </a:cubicBezTo>
                  <a:cubicBezTo>
                    <a:pt x="670" y="2720"/>
                    <a:pt x="691" y="2720"/>
                    <a:pt x="691" y="2700"/>
                  </a:cubicBezTo>
                  <a:cubicBezTo>
                    <a:pt x="691" y="2679"/>
                    <a:pt x="711" y="2679"/>
                    <a:pt x="711" y="2679"/>
                  </a:cubicBezTo>
                  <a:lnTo>
                    <a:pt x="1130" y="2344"/>
                  </a:lnTo>
                  <a:lnTo>
                    <a:pt x="1925" y="1507"/>
                  </a:lnTo>
                  <a:lnTo>
                    <a:pt x="837" y="4499"/>
                  </a:lnTo>
                  <a:cubicBezTo>
                    <a:pt x="837" y="4499"/>
                    <a:pt x="837" y="4541"/>
                    <a:pt x="816" y="4562"/>
                  </a:cubicBezTo>
                  <a:cubicBezTo>
                    <a:pt x="795" y="4583"/>
                    <a:pt x="774" y="4604"/>
                    <a:pt x="774" y="4645"/>
                  </a:cubicBezTo>
                  <a:lnTo>
                    <a:pt x="691" y="4583"/>
                  </a:lnTo>
                  <a:lnTo>
                    <a:pt x="146" y="3976"/>
                  </a:lnTo>
                  <a:lnTo>
                    <a:pt x="84" y="3955"/>
                  </a:lnTo>
                  <a:lnTo>
                    <a:pt x="84" y="3976"/>
                  </a:lnTo>
                  <a:lnTo>
                    <a:pt x="84" y="4018"/>
                  </a:lnTo>
                  <a:lnTo>
                    <a:pt x="84" y="4080"/>
                  </a:lnTo>
                  <a:cubicBezTo>
                    <a:pt x="105" y="4101"/>
                    <a:pt x="105" y="4143"/>
                    <a:pt x="146" y="4164"/>
                  </a:cubicBezTo>
                  <a:cubicBezTo>
                    <a:pt x="209" y="4311"/>
                    <a:pt x="293" y="4457"/>
                    <a:pt x="377" y="4583"/>
                  </a:cubicBezTo>
                  <a:cubicBezTo>
                    <a:pt x="481" y="4708"/>
                    <a:pt x="586" y="4813"/>
                    <a:pt x="691" y="4834"/>
                  </a:cubicBezTo>
                  <a:cubicBezTo>
                    <a:pt x="711" y="4876"/>
                    <a:pt x="732" y="4876"/>
                    <a:pt x="795" y="4876"/>
                  </a:cubicBezTo>
                  <a:cubicBezTo>
                    <a:pt x="879" y="4876"/>
                    <a:pt x="921" y="4834"/>
                    <a:pt x="963" y="4792"/>
                  </a:cubicBezTo>
                  <a:cubicBezTo>
                    <a:pt x="1025" y="4729"/>
                    <a:pt x="1067" y="4687"/>
                    <a:pt x="1109" y="4624"/>
                  </a:cubicBezTo>
                  <a:cubicBezTo>
                    <a:pt x="1109" y="4604"/>
                    <a:pt x="1109" y="4583"/>
                    <a:pt x="1130" y="4562"/>
                  </a:cubicBezTo>
                  <a:cubicBezTo>
                    <a:pt x="1151" y="4520"/>
                    <a:pt x="1151" y="4478"/>
                    <a:pt x="1172" y="4457"/>
                  </a:cubicBezTo>
                  <a:cubicBezTo>
                    <a:pt x="1214" y="4415"/>
                    <a:pt x="1235" y="4394"/>
                    <a:pt x="1235" y="4373"/>
                  </a:cubicBezTo>
                  <a:cubicBezTo>
                    <a:pt x="1255" y="4352"/>
                    <a:pt x="1255" y="4311"/>
                    <a:pt x="1255" y="4311"/>
                  </a:cubicBezTo>
                  <a:lnTo>
                    <a:pt x="2532" y="586"/>
                  </a:lnTo>
                  <a:cubicBezTo>
                    <a:pt x="2532" y="586"/>
                    <a:pt x="2574" y="544"/>
                    <a:pt x="2574" y="523"/>
                  </a:cubicBezTo>
                  <a:cubicBezTo>
                    <a:pt x="2574" y="503"/>
                    <a:pt x="2595" y="482"/>
                    <a:pt x="2595" y="482"/>
                  </a:cubicBezTo>
                  <a:cubicBezTo>
                    <a:pt x="2595" y="482"/>
                    <a:pt x="2615" y="440"/>
                    <a:pt x="2615" y="419"/>
                  </a:cubicBezTo>
                  <a:cubicBezTo>
                    <a:pt x="2615" y="398"/>
                    <a:pt x="2657" y="377"/>
                    <a:pt x="2657" y="335"/>
                  </a:cubicBezTo>
                  <a:cubicBezTo>
                    <a:pt x="2657" y="314"/>
                    <a:pt x="2678" y="293"/>
                    <a:pt x="2678" y="272"/>
                  </a:cubicBezTo>
                  <a:cubicBezTo>
                    <a:pt x="2699" y="231"/>
                    <a:pt x="2699" y="210"/>
                    <a:pt x="2699" y="210"/>
                  </a:cubicBezTo>
                  <a:lnTo>
                    <a:pt x="2699" y="210"/>
                  </a:lnTo>
                  <a:lnTo>
                    <a:pt x="2678" y="231"/>
                  </a:lnTo>
                  <a:cubicBezTo>
                    <a:pt x="2678" y="272"/>
                    <a:pt x="2657" y="272"/>
                    <a:pt x="2657" y="272"/>
                  </a:cubicBezTo>
                  <a:cubicBezTo>
                    <a:pt x="2657" y="231"/>
                    <a:pt x="2678" y="189"/>
                    <a:pt x="2678" y="168"/>
                  </a:cubicBezTo>
                  <a:cubicBezTo>
                    <a:pt x="2699" y="126"/>
                    <a:pt x="2699" y="84"/>
                    <a:pt x="2699" y="63"/>
                  </a:cubicBezTo>
                  <a:lnTo>
                    <a:pt x="26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4331250" y="3946300"/>
              <a:ext cx="54425" cy="86325"/>
            </a:xfrm>
            <a:custGeom>
              <a:avLst/>
              <a:gdLst/>
              <a:ahLst/>
              <a:cxnLst/>
              <a:rect l="l" t="t" r="r" b="b"/>
              <a:pathLst>
                <a:path w="2177" h="3453" extrusionOk="0">
                  <a:moveTo>
                    <a:pt x="1507" y="1"/>
                  </a:moveTo>
                  <a:cubicBezTo>
                    <a:pt x="1381" y="1"/>
                    <a:pt x="1298" y="1"/>
                    <a:pt x="1193" y="42"/>
                  </a:cubicBezTo>
                  <a:cubicBezTo>
                    <a:pt x="1130" y="63"/>
                    <a:pt x="1047" y="126"/>
                    <a:pt x="963" y="210"/>
                  </a:cubicBezTo>
                  <a:cubicBezTo>
                    <a:pt x="921" y="252"/>
                    <a:pt x="858" y="335"/>
                    <a:pt x="816" y="440"/>
                  </a:cubicBezTo>
                  <a:cubicBezTo>
                    <a:pt x="775" y="545"/>
                    <a:pt x="754" y="649"/>
                    <a:pt x="754" y="754"/>
                  </a:cubicBezTo>
                  <a:cubicBezTo>
                    <a:pt x="754" y="837"/>
                    <a:pt x="754" y="900"/>
                    <a:pt x="775" y="1005"/>
                  </a:cubicBezTo>
                  <a:cubicBezTo>
                    <a:pt x="775" y="1109"/>
                    <a:pt x="837" y="1193"/>
                    <a:pt x="858" y="1277"/>
                  </a:cubicBezTo>
                  <a:lnTo>
                    <a:pt x="1360" y="2323"/>
                  </a:lnTo>
                  <a:cubicBezTo>
                    <a:pt x="1381" y="2365"/>
                    <a:pt x="1402" y="2428"/>
                    <a:pt x="1402" y="2469"/>
                  </a:cubicBezTo>
                  <a:cubicBezTo>
                    <a:pt x="1444" y="2553"/>
                    <a:pt x="1444" y="2616"/>
                    <a:pt x="1444" y="2658"/>
                  </a:cubicBezTo>
                  <a:cubicBezTo>
                    <a:pt x="1444" y="2783"/>
                    <a:pt x="1381" y="2888"/>
                    <a:pt x="1298" y="2951"/>
                  </a:cubicBezTo>
                  <a:cubicBezTo>
                    <a:pt x="1235" y="3014"/>
                    <a:pt x="1151" y="3034"/>
                    <a:pt x="1026" y="3076"/>
                  </a:cubicBezTo>
                  <a:lnTo>
                    <a:pt x="775" y="3160"/>
                  </a:lnTo>
                  <a:cubicBezTo>
                    <a:pt x="670" y="3181"/>
                    <a:pt x="607" y="3181"/>
                    <a:pt x="523" y="3181"/>
                  </a:cubicBezTo>
                  <a:cubicBezTo>
                    <a:pt x="419" y="3181"/>
                    <a:pt x="335" y="3181"/>
                    <a:pt x="293" y="3139"/>
                  </a:cubicBezTo>
                  <a:cubicBezTo>
                    <a:pt x="231" y="3076"/>
                    <a:pt x="210" y="2993"/>
                    <a:pt x="210" y="2888"/>
                  </a:cubicBezTo>
                  <a:cubicBezTo>
                    <a:pt x="210" y="2783"/>
                    <a:pt x="210" y="2721"/>
                    <a:pt x="231" y="2637"/>
                  </a:cubicBezTo>
                  <a:cubicBezTo>
                    <a:pt x="251" y="2532"/>
                    <a:pt x="251" y="2449"/>
                    <a:pt x="251" y="2365"/>
                  </a:cubicBezTo>
                  <a:cubicBezTo>
                    <a:pt x="251" y="2344"/>
                    <a:pt x="251" y="2323"/>
                    <a:pt x="231" y="2302"/>
                  </a:cubicBezTo>
                  <a:lnTo>
                    <a:pt x="210" y="2323"/>
                  </a:lnTo>
                  <a:lnTo>
                    <a:pt x="189" y="2344"/>
                  </a:lnTo>
                  <a:lnTo>
                    <a:pt x="21" y="2700"/>
                  </a:lnTo>
                  <a:cubicBezTo>
                    <a:pt x="21" y="2742"/>
                    <a:pt x="0" y="2762"/>
                    <a:pt x="0" y="2825"/>
                  </a:cubicBezTo>
                  <a:lnTo>
                    <a:pt x="0" y="2972"/>
                  </a:lnTo>
                  <a:cubicBezTo>
                    <a:pt x="0" y="3055"/>
                    <a:pt x="21" y="3139"/>
                    <a:pt x="42" y="3181"/>
                  </a:cubicBezTo>
                  <a:cubicBezTo>
                    <a:pt x="84" y="3265"/>
                    <a:pt x="126" y="3306"/>
                    <a:pt x="189" y="3348"/>
                  </a:cubicBezTo>
                  <a:cubicBezTo>
                    <a:pt x="251" y="3369"/>
                    <a:pt x="314" y="3390"/>
                    <a:pt x="398" y="3411"/>
                  </a:cubicBezTo>
                  <a:cubicBezTo>
                    <a:pt x="461" y="3453"/>
                    <a:pt x="544" y="3453"/>
                    <a:pt x="628" y="3453"/>
                  </a:cubicBezTo>
                  <a:cubicBezTo>
                    <a:pt x="733" y="3453"/>
                    <a:pt x="837" y="3453"/>
                    <a:pt x="942" y="3411"/>
                  </a:cubicBezTo>
                  <a:cubicBezTo>
                    <a:pt x="1047" y="3411"/>
                    <a:pt x="1151" y="3369"/>
                    <a:pt x="1256" y="3348"/>
                  </a:cubicBezTo>
                  <a:cubicBezTo>
                    <a:pt x="1402" y="3286"/>
                    <a:pt x="1549" y="3181"/>
                    <a:pt x="1653" y="3076"/>
                  </a:cubicBezTo>
                  <a:cubicBezTo>
                    <a:pt x="1716" y="2972"/>
                    <a:pt x="1779" y="2825"/>
                    <a:pt x="1779" y="2637"/>
                  </a:cubicBezTo>
                  <a:cubicBezTo>
                    <a:pt x="1779" y="2553"/>
                    <a:pt x="1779" y="2469"/>
                    <a:pt x="1758" y="2407"/>
                  </a:cubicBezTo>
                  <a:lnTo>
                    <a:pt x="1674" y="2156"/>
                  </a:lnTo>
                  <a:lnTo>
                    <a:pt x="1088" y="900"/>
                  </a:lnTo>
                  <a:cubicBezTo>
                    <a:pt x="1067" y="879"/>
                    <a:pt x="1067" y="858"/>
                    <a:pt x="1067" y="796"/>
                  </a:cubicBezTo>
                  <a:lnTo>
                    <a:pt x="1067" y="691"/>
                  </a:lnTo>
                  <a:cubicBezTo>
                    <a:pt x="1067" y="565"/>
                    <a:pt x="1130" y="440"/>
                    <a:pt x="1193" y="356"/>
                  </a:cubicBezTo>
                  <a:cubicBezTo>
                    <a:pt x="1277" y="273"/>
                    <a:pt x="1402" y="231"/>
                    <a:pt x="1549" y="231"/>
                  </a:cubicBezTo>
                  <a:cubicBezTo>
                    <a:pt x="1653" y="231"/>
                    <a:pt x="1758" y="252"/>
                    <a:pt x="1821" y="314"/>
                  </a:cubicBezTo>
                  <a:cubicBezTo>
                    <a:pt x="1904" y="356"/>
                    <a:pt x="1967" y="461"/>
                    <a:pt x="1967" y="565"/>
                  </a:cubicBezTo>
                  <a:cubicBezTo>
                    <a:pt x="1967" y="649"/>
                    <a:pt x="1967" y="691"/>
                    <a:pt x="1925" y="754"/>
                  </a:cubicBezTo>
                  <a:cubicBezTo>
                    <a:pt x="1904" y="837"/>
                    <a:pt x="1904" y="879"/>
                    <a:pt x="1904" y="942"/>
                  </a:cubicBezTo>
                  <a:cubicBezTo>
                    <a:pt x="1967" y="942"/>
                    <a:pt x="1988" y="900"/>
                    <a:pt x="2009" y="879"/>
                  </a:cubicBezTo>
                  <a:cubicBezTo>
                    <a:pt x="2030" y="837"/>
                    <a:pt x="2072" y="796"/>
                    <a:pt x="2093" y="754"/>
                  </a:cubicBezTo>
                  <a:cubicBezTo>
                    <a:pt x="2114" y="733"/>
                    <a:pt x="2135" y="670"/>
                    <a:pt x="2135" y="628"/>
                  </a:cubicBezTo>
                  <a:cubicBezTo>
                    <a:pt x="2176" y="586"/>
                    <a:pt x="2176" y="545"/>
                    <a:pt x="2176" y="524"/>
                  </a:cubicBezTo>
                  <a:cubicBezTo>
                    <a:pt x="2176" y="419"/>
                    <a:pt x="2135" y="356"/>
                    <a:pt x="2114" y="273"/>
                  </a:cubicBezTo>
                  <a:lnTo>
                    <a:pt x="1967" y="126"/>
                  </a:lnTo>
                  <a:cubicBezTo>
                    <a:pt x="1904" y="63"/>
                    <a:pt x="1821" y="42"/>
                    <a:pt x="1758" y="21"/>
                  </a:cubicBezTo>
                  <a:cubicBezTo>
                    <a:pt x="1674" y="1"/>
                    <a:pt x="1591" y="1"/>
                    <a:pt x="1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a:off x="4385650" y="3924325"/>
              <a:ext cx="31400" cy="93675"/>
            </a:xfrm>
            <a:custGeom>
              <a:avLst/>
              <a:gdLst/>
              <a:ahLst/>
              <a:cxnLst/>
              <a:rect l="l" t="t" r="r" b="b"/>
              <a:pathLst>
                <a:path w="1256" h="3747" extrusionOk="0">
                  <a:moveTo>
                    <a:pt x="942" y="1"/>
                  </a:moveTo>
                  <a:cubicBezTo>
                    <a:pt x="879" y="1"/>
                    <a:pt x="858" y="1"/>
                    <a:pt x="796" y="43"/>
                  </a:cubicBezTo>
                  <a:cubicBezTo>
                    <a:pt x="775" y="63"/>
                    <a:pt x="754" y="84"/>
                    <a:pt x="733" y="147"/>
                  </a:cubicBezTo>
                  <a:cubicBezTo>
                    <a:pt x="733" y="231"/>
                    <a:pt x="754" y="273"/>
                    <a:pt x="816" y="335"/>
                  </a:cubicBezTo>
                  <a:cubicBezTo>
                    <a:pt x="900" y="356"/>
                    <a:pt x="963" y="377"/>
                    <a:pt x="1047" y="377"/>
                  </a:cubicBezTo>
                  <a:cubicBezTo>
                    <a:pt x="1088" y="377"/>
                    <a:pt x="1109" y="377"/>
                    <a:pt x="1172" y="356"/>
                  </a:cubicBezTo>
                  <a:cubicBezTo>
                    <a:pt x="1214" y="335"/>
                    <a:pt x="1256" y="294"/>
                    <a:pt x="1256" y="252"/>
                  </a:cubicBezTo>
                  <a:cubicBezTo>
                    <a:pt x="1256" y="168"/>
                    <a:pt x="1214" y="126"/>
                    <a:pt x="1151" y="63"/>
                  </a:cubicBezTo>
                  <a:cubicBezTo>
                    <a:pt x="1068" y="43"/>
                    <a:pt x="1005" y="1"/>
                    <a:pt x="942" y="1"/>
                  </a:cubicBezTo>
                  <a:close/>
                  <a:moveTo>
                    <a:pt x="775" y="900"/>
                  </a:moveTo>
                  <a:cubicBezTo>
                    <a:pt x="733" y="921"/>
                    <a:pt x="691" y="984"/>
                    <a:pt x="670" y="1005"/>
                  </a:cubicBezTo>
                  <a:cubicBezTo>
                    <a:pt x="649" y="1026"/>
                    <a:pt x="628" y="1047"/>
                    <a:pt x="586" y="1110"/>
                  </a:cubicBezTo>
                  <a:cubicBezTo>
                    <a:pt x="586" y="1131"/>
                    <a:pt x="565" y="1193"/>
                    <a:pt x="544" y="1235"/>
                  </a:cubicBezTo>
                  <a:lnTo>
                    <a:pt x="461" y="1403"/>
                  </a:lnTo>
                  <a:cubicBezTo>
                    <a:pt x="461" y="1444"/>
                    <a:pt x="440" y="1507"/>
                    <a:pt x="419" y="1528"/>
                  </a:cubicBezTo>
                  <a:cubicBezTo>
                    <a:pt x="377" y="1549"/>
                    <a:pt x="377" y="1570"/>
                    <a:pt x="377" y="1570"/>
                  </a:cubicBezTo>
                  <a:lnTo>
                    <a:pt x="63" y="2595"/>
                  </a:lnTo>
                  <a:lnTo>
                    <a:pt x="0" y="3181"/>
                  </a:lnTo>
                  <a:lnTo>
                    <a:pt x="42" y="3181"/>
                  </a:lnTo>
                  <a:lnTo>
                    <a:pt x="42" y="3328"/>
                  </a:lnTo>
                  <a:cubicBezTo>
                    <a:pt x="42" y="3390"/>
                    <a:pt x="42" y="3474"/>
                    <a:pt x="63" y="3516"/>
                  </a:cubicBezTo>
                  <a:lnTo>
                    <a:pt x="147" y="3683"/>
                  </a:lnTo>
                  <a:cubicBezTo>
                    <a:pt x="168" y="3725"/>
                    <a:pt x="231" y="3746"/>
                    <a:pt x="272" y="3746"/>
                  </a:cubicBezTo>
                  <a:cubicBezTo>
                    <a:pt x="314" y="3746"/>
                    <a:pt x="314" y="3746"/>
                    <a:pt x="314" y="3725"/>
                  </a:cubicBezTo>
                  <a:cubicBezTo>
                    <a:pt x="314" y="3704"/>
                    <a:pt x="272" y="3641"/>
                    <a:pt x="272" y="3621"/>
                  </a:cubicBezTo>
                  <a:cubicBezTo>
                    <a:pt x="252" y="3600"/>
                    <a:pt x="252" y="3537"/>
                    <a:pt x="252" y="3516"/>
                  </a:cubicBezTo>
                  <a:cubicBezTo>
                    <a:pt x="272" y="3495"/>
                    <a:pt x="272" y="3432"/>
                    <a:pt x="272" y="3390"/>
                  </a:cubicBezTo>
                  <a:lnTo>
                    <a:pt x="272" y="3307"/>
                  </a:lnTo>
                  <a:lnTo>
                    <a:pt x="837" y="1026"/>
                  </a:lnTo>
                  <a:lnTo>
                    <a:pt x="837" y="984"/>
                  </a:lnTo>
                  <a:lnTo>
                    <a:pt x="837" y="921"/>
                  </a:lnTo>
                  <a:cubicBezTo>
                    <a:pt x="796" y="900"/>
                    <a:pt x="796" y="900"/>
                    <a:pt x="775" y="9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a:off x="4404475" y="3946300"/>
              <a:ext cx="54425" cy="86325"/>
            </a:xfrm>
            <a:custGeom>
              <a:avLst/>
              <a:gdLst/>
              <a:ahLst/>
              <a:cxnLst/>
              <a:rect l="l" t="t" r="r" b="b"/>
              <a:pathLst>
                <a:path w="2177" h="3453" extrusionOk="0">
                  <a:moveTo>
                    <a:pt x="1507" y="1"/>
                  </a:moveTo>
                  <a:cubicBezTo>
                    <a:pt x="1382" y="1"/>
                    <a:pt x="1298" y="1"/>
                    <a:pt x="1193" y="42"/>
                  </a:cubicBezTo>
                  <a:cubicBezTo>
                    <a:pt x="1131" y="63"/>
                    <a:pt x="1047" y="126"/>
                    <a:pt x="963" y="210"/>
                  </a:cubicBezTo>
                  <a:cubicBezTo>
                    <a:pt x="921" y="252"/>
                    <a:pt x="859" y="335"/>
                    <a:pt x="817" y="440"/>
                  </a:cubicBezTo>
                  <a:cubicBezTo>
                    <a:pt x="775" y="545"/>
                    <a:pt x="754" y="649"/>
                    <a:pt x="754" y="754"/>
                  </a:cubicBezTo>
                  <a:cubicBezTo>
                    <a:pt x="754" y="837"/>
                    <a:pt x="754" y="900"/>
                    <a:pt x="775" y="1005"/>
                  </a:cubicBezTo>
                  <a:cubicBezTo>
                    <a:pt x="775" y="1109"/>
                    <a:pt x="838" y="1193"/>
                    <a:pt x="859" y="1277"/>
                  </a:cubicBezTo>
                  <a:lnTo>
                    <a:pt x="1361" y="2323"/>
                  </a:lnTo>
                  <a:cubicBezTo>
                    <a:pt x="1382" y="2365"/>
                    <a:pt x="1403" y="2428"/>
                    <a:pt x="1403" y="2469"/>
                  </a:cubicBezTo>
                  <a:cubicBezTo>
                    <a:pt x="1444" y="2553"/>
                    <a:pt x="1444" y="2616"/>
                    <a:pt x="1444" y="2658"/>
                  </a:cubicBezTo>
                  <a:cubicBezTo>
                    <a:pt x="1444" y="2783"/>
                    <a:pt x="1382" y="2888"/>
                    <a:pt x="1298" y="2951"/>
                  </a:cubicBezTo>
                  <a:cubicBezTo>
                    <a:pt x="1235" y="3014"/>
                    <a:pt x="1151" y="3034"/>
                    <a:pt x="1026" y="3076"/>
                  </a:cubicBezTo>
                  <a:lnTo>
                    <a:pt x="775" y="3160"/>
                  </a:lnTo>
                  <a:cubicBezTo>
                    <a:pt x="670" y="3181"/>
                    <a:pt x="607" y="3181"/>
                    <a:pt x="524" y="3181"/>
                  </a:cubicBezTo>
                  <a:cubicBezTo>
                    <a:pt x="419" y="3181"/>
                    <a:pt x="335" y="3181"/>
                    <a:pt x="294" y="3139"/>
                  </a:cubicBezTo>
                  <a:cubicBezTo>
                    <a:pt x="231" y="3076"/>
                    <a:pt x="210" y="2993"/>
                    <a:pt x="210" y="2888"/>
                  </a:cubicBezTo>
                  <a:cubicBezTo>
                    <a:pt x="210" y="2783"/>
                    <a:pt x="210" y="2721"/>
                    <a:pt x="231" y="2637"/>
                  </a:cubicBezTo>
                  <a:cubicBezTo>
                    <a:pt x="252" y="2532"/>
                    <a:pt x="252" y="2449"/>
                    <a:pt x="252" y="2365"/>
                  </a:cubicBezTo>
                  <a:cubicBezTo>
                    <a:pt x="252" y="2344"/>
                    <a:pt x="252" y="2323"/>
                    <a:pt x="231" y="2302"/>
                  </a:cubicBezTo>
                  <a:lnTo>
                    <a:pt x="210" y="2323"/>
                  </a:lnTo>
                  <a:lnTo>
                    <a:pt x="189" y="2344"/>
                  </a:lnTo>
                  <a:lnTo>
                    <a:pt x="22" y="2700"/>
                  </a:lnTo>
                  <a:cubicBezTo>
                    <a:pt x="22" y="2742"/>
                    <a:pt x="1" y="2762"/>
                    <a:pt x="1" y="2825"/>
                  </a:cubicBezTo>
                  <a:lnTo>
                    <a:pt x="1" y="2972"/>
                  </a:lnTo>
                  <a:cubicBezTo>
                    <a:pt x="1" y="3055"/>
                    <a:pt x="22" y="3139"/>
                    <a:pt x="43" y="3181"/>
                  </a:cubicBezTo>
                  <a:cubicBezTo>
                    <a:pt x="84" y="3265"/>
                    <a:pt x="126" y="3306"/>
                    <a:pt x="189" y="3348"/>
                  </a:cubicBezTo>
                  <a:cubicBezTo>
                    <a:pt x="252" y="3369"/>
                    <a:pt x="315" y="3390"/>
                    <a:pt x="398" y="3411"/>
                  </a:cubicBezTo>
                  <a:cubicBezTo>
                    <a:pt x="461" y="3453"/>
                    <a:pt x="545" y="3453"/>
                    <a:pt x="628" y="3453"/>
                  </a:cubicBezTo>
                  <a:cubicBezTo>
                    <a:pt x="733" y="3453"/>
                    <a:pt x="838" y="3453"/>
                    <a:pt x="942" y="3411"/>
                  </a:cubicBezTo>
                  <a:cubicBezTo>
                    <a:pt x="1047" y="3411"/>
                    <a:pt x="1151" y="3369"/>
                    <a:pt x="1256" y="3348"/>
                  </a:cubicBezTo>
                  <a:cubicBezTo>
                    <a:pt x="1403" y="3286"/>
                    <a:pt x="1549" y="3181"/>
                    <a:pt x="1654" y="3076"/>
                  </a:cubicBezTo>
                  <a:cubicBezTo>
                    <a:pt x="1716" y="2972"/>
                    <a:pt x="1779" y="2825"/>
                    <a:pt x="1779" y="2637"/>
                  </a:cubicBezTo>
                  <a:cubicBezTo>
                    <a:pt x="1779" y="2553"/>
                    <a:pt x="1779" y="2469"/>
                    <a:pt x="1758" y="2407"/>
                  </a:cubicBezTo>
                  <a:lnTo>
                    <a:pt x="1675" y="2156"/>
                  </a:lnTo>
                  <a:lnTo>
                    <a:pt x="1089" y="900"/>
                  </a:lnTo>
                  <a:cubicBezTo>
                    <a:pt x="1068" y="879"/>
                    <a:pt x="1068" y="858"/>
                    <a:pt x="1068" y="796"/>
                  </a:cubicBezTo>
                  <a:lnTo>
                    <a:pt x="1068" y="691"/>
                  </a:lnTo>
                  <a:cubicBezTo>
                    <a:pt x="1068" y="565"/>
                    <a:pt x="1089" y="440"/>
                    <a:pt x="1193" y="356"/>
                  </a:cubicBezTo>
                  <a:cubicBezTo>
                    <a:pt x="1277" y="273"/>
                    <a:pt x="1403" y="231"/>
                    <a:pt x="1549" y="231"/>
                  </a:cubicBezTo>
                  <a:cubicBezTo>
                    <a:pt x="1654" y="231"/>
                    <a:pt x="1758" y="252"/>
                    <a:pt x="1821" y="314"/>
                  </a:cubicBezTo>
                  <a:cubicBezTo>
                    <a:pt x="1905" y="356"/>
                    <a:pt x="1968" y="461"/>
                    <a:pt x="1968" y="565"/>
                  </a:cubicBezTo>
                  <a:cubicBezTo>
                    <a:pt x="1968" y="649"/>
                    <a:pt x="1968" y="691"/>
                    <a:pt x="1926" y="754"/>
                  </a:cubicBezTo>
                  <a:cubicBezTo>
                    <a:pt x="1905" y="837"/>
                    <a:pt x="1905" y="879"/>
                    <a:pt x="1905" y="942"/>
                  </a:cubicBezTo>
                  <a:cubicBezTo>
                    <a:pt x="1968" y="942"/>
                    <a:pt x="1988" y="900"/>
                    <a:pt x="2009" y="879"/>
                  </a:cubicBezTo>
                  <a:cubicBezTo>
                    <a:pt x="2030" y="837"/>
                    <a:pt x="2072" y="796"/>
                    <a:pt x="2093" y="754"/>
                  </a:cubicBezTo>
                  <a:cubicBezTo>
                    <a:pt x="2114" y="733"/>
                    <a:pt x="2135" y="670"/>
                    <a:pt x="2135" y="628"/>
                  </a:cubicBezTo>
                  <a:cubicBezTo>
                    <a:pt x="2177" y="586"/>
                    <a:pt x="2177" y="545"/>
                    <a:pt x="2177" y="524"/>
                  </a:cubicBezTo>
                  <a:cubicBezTo>
                    <a:pt x="2177" y="419"/>
                    <a:pt x="2135" y="356"/>
                    <a:pt x="2114" y="273"/>
                  </a:cubicBezTo>
                  <a:lnTo>
                    <a:pt x="1968" y="126"/>
                  </a:lnTo>
                  <a:cubicBezTo>
                    <a:pt x="1905" y="63"/>
                    <a:pt x="1821" y="42"/>
                    <a:pt x="1758" y="21"/>
                  </a:cubicBezTo>
                  <a:cubicBezTo>
                    <a:pt x="1675" y="1"/>
                    <a:pt x="1591" y="1"/>
                    <a:pt x="1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6"/>
          <p:cNvGrpSpPr/>
          <p:nvPr/>
        </p:nvGrpSpPr>
        <p:grpSpPr>
          <a:xfrm>
            <a:off x="7128603" y="4259181"/>
            <a:ext cx="760334" cy="221148"/>
            <a:chOff x="5167150" y="1436000"/>
            <a:chExt cx="451450" cy="131300"/>
          </a:xfrm>
        </p:grpSpPr>
        <p:sp>
          <p:nvSpPr>
            <p:cNvPr id="767" name="Google Shape;767;p56"/>
            <p:cNvSpPr/>
            <p:nvPr/>
          </p:nvSpPr>
          <p:spPr>
            <a:xfrm>
              <a:off x="5167150" y="1436000"/>
              <a:ext cx="73250" cy="123475"/>
            </a:xfrm>
            <a:custGeom>
              <a:avLst/>
              <a:gdLst/>
              <a:ahLst/>
              <a:cxnLst/>
              <a:rect l="l" t="t" r="r" b="b"/>
              <a:pathLst>
                <a:path w="2930" h="4939" extrusionOk="0">
                  <a:moveTo>
                    <a:pt x="1863" y="0"/>
                  </a:moveTo>
                  <a:cubicBezTo>
                    <a:pt x="1758" y="0"/>
                    <a:pt x="1632" y="21"/>
                    <a:pt x="1528" y="84"/>
                  </a:cubicBezTo>
                  <a:cubicBezTo>
                    <a:pt x="1402" y="105"/>
                    <a:pt x="1298" y="188"/>
                    <a:pt x="1214" y="272"/>
                  </a:cubicBezTo>
                  <a:cubicBezTo>
                    <a:pt x="1130" y="335"/>
                    <a:pt x="1047" y="439"/>
                    <a:pt x="1005" y="544"/>
                  </a:cubicBezTo>
                  <a:cubicBezTo>
                    <a:pt x="942" y="649"/>
                    <a:pt x="921" y="753"/>
                    <a:pt x="921" y="900"/>
                  </a:cubicBezTo>
                  <a:cubicBezTo>
                    <a:pt x="921" y="1046"/>
                    <a:pt x="984" y="1214"/>
                    <a:pt x="1026" y="1360"/>
                  </a:cubicBezTo>
                  <a:cubicBezTo>
                    <a:pt x="1047" y="1360"/>
                    <a:pt x="1047" y="1423"/>
                    <a:pt x="1088" y="1444"/>
                  </a:cubicBezTo>
                  <a:cubicBezTo>
                    <a:pt x="1109" y="1465"/>
                    <a:pt x="1109" y="1486"/>
                    <a:pt x="1130" y="1548"/>
                  </a:cubicBezTo>
                  <a:cubicBezTo>
                    <a:pt x="1172" y="1569"/>
                    <a:pt x="1172" y="1632"/>
                    <a:pt x="1193" y="1653"/>
                  </a:cubicBezTo>
                  <a:cubicBezTo>
                    <a:pt x="1193" y="1674"/>
                    <a:pt x="1214" y="1695"/>
                    <a:pt x="1214" y="1695"/>
                  </a:cubicBezTo>
                  <a:lnTo>
                    <a:pt x="2365" y="3452"/>
                  </a:lnTo>
                  <a:lnTo>
                    <a:pt x="2553" y="3850"/>
                  </a:lnTo>
                  <a:cubicBezTo>
                    <a:pt x="2553" y="3892"/>
                    <a:pt x="2574" y="3934"/>
                    <a:pt x="2574" y="3976"/>
                  </a:cubicBezTo>
                  <a:lnTo>
                    <a:pt x="2574" y="4101"/>
                  </a:lnTo>
                  <a:cubicBezTo>
                    <a:pt x="2574" y="4185"/>
                    <a:pt x="2553" y="4248"/>
                    <a:pt x="2532" y="4289"/>
                  </a:cubicBezTo>
                  <a:cubicBezTo>
                    <a:pt x="2490" y="4352"/>
                    <a:pt x="2448" y="4394"/>
                    <a:pt x="2386" y="4415"/>
                  </a:cubicBezTo>
                  <a:cubicBezTo>
                    <a:pt x="2344" y="4457"/>
                    <a:pt x="2260" y="4478"/>
                    <a:pt x="2218" y="4499"/>
                  </a:cubicBezTo>
                  <a:cubicBezTo>
                    <a:pt x="2155" y="4520"/>
                    <a:pt x="2072" y="4561"/>
                    <a:pt x="2030" y="4561"/>
                  </a:cubicBezTo>
                  <a:lnTo>
                    <a:pt x="1946" y="4561"/>
                  </a:lnTo>
                  <a:cubicBezTo>
                    <a:pt x="1936" y="4572"/>
                    <a:pt x="1915" y="4572"/>
                    <a:pt x="1894" y="4572"/>
                  </a:cubicBezTo>
                  <a:cubicBezTo>
                    <a:pt x="1873" y="4572"/>
                    <a:pt x="1852" y="4572"/>
                    <a:pt x="1842" y="4582"/>
                  </a:cubicBezTo>
                  <a:cubicBezTo>
                    <a:pt x="1821" y="4603"/>
                    <a:pt x="1758" y="4603"/>
                    <a:pt x="1737" y="4603"/>
                  </a:cubicBezTo>
                  <a:lnTo>
                    <a:pt x="1381" y="4603"/>
                  </a:lnTo>
                  <a:cubicBezTo>
                    <a:pt x="1298" y="4603"/>
                    <a:pt x="1235" y="4582"/>
                    <a:pt x="1193" y="4582"/>
                  </a:cubicBezTo>
                  <a:lnTo>
                    <a:pt x="147" y="4373"/>
                  </a:lnTo>
                  <a:lnTo>
                    <a:pt x="42" y="4373"/>
                  </a:lnTo>
                  <a:cubicBezTo>
                    <a:pt x="42" y="4373"/>
                    <a:pt x="21" y="4373"/>
                    <a:pt x="0" y="4394"/>
                  </a:cubicBezTo>
                  <a:cubicBezTo>
                    <a:pt x="0" y="4394"/>
                    <a:pt x="0" y="4415"/>
                    <a:pt x="42" y="4415"/>
                  </a:cubicBezTo>
                  <a:cubicBezTo>
                    <a:pt x="42" y="4457"/>
                    <a:pt x="63" y="4457"/>
                    <a:pt x="63" y="4457"/>
                  </a:cubicBezTo>
                  <a:cubicBezTo>
                    <a:pt x="84" y="4457"/>
                    <a:pt x="105" y="4478"/>
                    <a:pt x="168" y="4499"/>
                  </a:cubicBezTo>
                  <a:cubicBezTo>
                    <a:pt x="210" y="4520"/>
                    <a:pt x="251" y="4561"/>
                    <a:pt x="251" y="4561"/>
                  </a:cubicBezTo>
                  <a:lnTo>
                    <a:pt x="921" y="4813"/>
                  </a:lnTo>
                  <a:cubicBezTo>
                    <a:pt x="921" y="4833"/>
                    <a:pt x="942" y="4833"/>
                    <a:pt x="984" y="4833"/>
                  </a:cubicBezTo>
                  <a:cubicBezTo>
                    <a:pt x="1005" y="4833"/>
                    <a:pt x="1047" y="4875"/>
                    <a:pt x="1088" y="4875"/>
                  </a:cubicBezTo>
                  <a:cubicBezTo>
                    <a:pt x="1109" y="4875"/>
                    <a:pt x="1151" y="4896"/>
                    <a:pt x="1193" y="4896"/>
                  </a:cubicBezTo>
                  <a:cubicBezTo>
                    <a:pt x="1214" y="4917"/>
                    <a:pt x="1235" y="4917"/>
                    <a:pt x="1256" y="4917"/>
                  </a:cubicBezTo>
                  <a:cubicBezTo>
                    <a:pt x="1339" y="4917"/>
                    <a:pt x="1423" y="4938"/>
                    <a:pt x="1465" y="4938"/>
                  </a:cubicBezTo>
                  <a:lnTo>
                    <a:pt x="1674" y="4938"/>
                  </a:lnTo>
                  <a:cubicBezTo>
                    <a:pt x="1821" y="4938"/>
                    <a:pt x="1946" y="4938"/>
                    <a:pt x="2093" y="4917"/>
                  </a:cubicBezTo>
                  <a:cubicBezTo>
                    <a:pt x="2239" y="4917"/>
                    <a:pt x="2365" y="4875"/>
                    <a:pt x="2490" y="4813"/>
                  </a:cubicBezTo>
                  <a:cubicBezTo>
                    <a:pt x="2616" y="4771"/>
                    <a:pt x="2720" y="4687"/>
                    <a:pt x="2804" y="4582"/>
                  </a:cubicBezTo>
                  <a:cubicBezTo>
                    <a:pt x="2888" y="4478"/>
                    <a:pt x="2930" y="4352"/>
                    <a:pt x="2930" y="4185"/>
                  </a:cubicBezTo>
                  <a:cubicBezTo>
                    <a:pt x="2930" y="4059"/>
                    <a:pt x="2909" y="3934"/>
                    <a:pt x="2867" y="3787"/>
                  </a:cubicBezTo>
                  <a:cubicBezTo>
                    <a:pt x="2867" y="3787"/>
                    <a:pt x="2867" y="3745"/>
                    <a:pt x="2825" y="3724"/>
                  </a:cubicBezTo>
                  <a:cubicBezTo>
                    <a:pt x="2804" y="3683"/>
                    <a:pt x="2804" y="3662"/>
                    <a:pt x="2783" y="3620"/>
                  </a:cubicBezTo>
                  <a:cubicBezTo>
                    <a:pt x="2762" y="3557"/>
                    <a:pt x="2762" y="3536"/>
                    <a:pt x="2720" y="3515"/>
                  </a:cubicBezTo>
                  <a:cubicBezTo>
                    <a:pt x="2720" y="3473"/>
                    <a:pt x="2699" y="3452"/>
                    <a:pt x="2699" y="3452"/>
                  </a:cubicBezTo>
                  <a:lnTo>
                    <a:pt x="1423" y="1444"/>
                  </a:lnTo>
                  <a:cubicBezTo>
                    <a:pt x="1423" y="1444"/>
                    <a:pt x="1402" y="1423"/>
                    <a:pt x="1402" y="1381"/>
                  </a:cubicBezTo>
                  <a:cubicBezTo>
                    <a:pt x="1402" y="1360"/>
                    <a:pt x="1360" y="1339"/>
                    <a:pt x="1360" y="1318"/>
                  </a:cubicBezTo>
                  <a:cubicBezTo>
                    <a:pt x="1360" y="1276"/>
                    <a:pt x="1339" y="1235"/>
                    <a:pt x="1339" y="1214"/>
                  </a:cubicBezTo>
                  <a:cubicBezTo>
                    <a:pt x="1339" y="1172"/>
                    <a:pt x="1319" y="1151"/>
                    <a:pt x="1319" y="1130"/>
                  </a:cubicBezTo>
                  <a:cubicBezTo>
                    <a:pt x="1298" y="1067"/>
                    <a:pt x="1298" y="1046"/>
                    <a:pt x="1298" y="1025"/>
                  </a:cubicBezTo>
                  <a:lnTo>
                    <a:pt x="1298" y="921"/>
                  </a:lnTo>
                  <a:cubicBezTo>
                    <a:pt x="1298" y="816"/>
                    <a:pt x="1319" y="753"/>
                    <a:pt x="1339" y="691"/>
                  </a:cubicBezTo>
                  <a:cubicBezTo>
                    <a:pt x="1402" y="607"/>
                    <a:pt x="1444" y="544"/>
                    <a:pt x="1507" y="502"/>
                  </a:cubicBezTo>
                  <a:cubicBezTo>
                    <a:pt x="1549" y="439"/>
                    <a:pt x="1632" y="398"/>
                    <a:pt x="1716" y="377"/>
                  </a:cubicBezTo>
                  <a:cubicBezTo>
                    <a:pt x="1779" y="335"/>
                    <a:pt x="1863" y="314"/>
                    <a:pt x="1946" y="314"/>
                  </a:cubicBezTo>
                  <a:cubicBezTo>
                    <a:pt x="2051" y="314"/>
                    <a:pt x="2155" y="314"/>
                    <a:pt x="2239" y="377"/>
                  </a:cubicBezTo>
                  <a:cubicBezTo>
                    <a:pt x="2302" y="398"/>
                    <a:pt x="2386" y="439"/>
                    <a:pt x="2469" y="523"/>
                  </a:cubicBezTo>
                  <a:lnTo>
                    <a:pt x="2616" y="753"/>
                  </a:lnTo>
                  <a:cubicBezTo>
                    <a:pt x="2658" y="858"/>
                    <a:pt x="2679" y="942"/>
                    <a:pt x="2679" y="1046"/>
                  </a:cubicBezTo>
                  <a:cubicBezTo>
                    <a:pt x="2679" y="1151"/>
                    <a:pt x="2658" y="1235"/>
                    <a:pt x="2616" y="1318"/>
                  </a:cubicBezTo>
                  <a:cubicBezTo>
                    <a:pt x="2595" y="1381"/>
                    <a:pt x="2553" y="1486"/>
                    <a:pt x="2511" y="1569"/>
                  </a:cubicBezTo>
                  <a:lnTo>
                    <a:pt x="2511" y="1632"/>
                  </a:lnTo>
                  <a:lnTo>
                    <a:pt x="2553" y="1632"/>
                  </a:lnTo>
                  <a:lnTo>
                    <a:pt x="2574" y="1590"/>
                  </a:lnTo>
                  <a:cubicBezTo>
                    <a:pt x="2762" y="1444"/>
                    <a:pt x="2867" y="1235"/>
                    <a:pt x="2867" y="963"/>
                  </a:cubicBezTo>
                  <a:cubicBezTo>
                    <a:pt x="2867" y="837"/>
                    <a:pt x="2825" y="711"/>
                    <a:pt x="2783" y="607"/>
                  </a:cubicBezTo>
                  <a:cubicBezTo>
                    <a:pt x="2720" y="481"/>
                    <a:pt x="2658" y="377"/>
                    <a:pt x="2574" y="293"/>
                  </a:cubicBezTo>
                  <a:cubicBezTo>
                    <a:pt x="2490" y="209"/>
                    <a:pt x="2386" y="126"/>
                    <a:pt x="2260" y="84"/>
                  </a:cubicBezTo>
                  <a:cubicBezTo>
                    <a:pt x="2135" y="21"/>
                    <a:pt x="1988" y="0"/>
                    <a:pt x="1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5250325" y="1473125"/>
              <a:ext cx="66975" cy="93150"/>
            </a:xfrm>
            <a:custGeom>
              <a:avLst/>
              <a:gdLst/>
              <a:ahLst/>
              <a:cxnLst/>
              <a:rect l="l" t="t" r="r" b="b"/>
              <a:pathLst>
                <a:path w="2679" h="3726" extrusionOk="0">
                  <a:moveTo>
                    <a:pt x="1151" y="1"/>
                  </a:moveTo>
                  <a:lnTo>
                    <a:pt x="1130" y="43"/>
                  </a:lnTo>
                  <a:cubicBezTo>
                    <a:pt x="1130" y="63"/>
                    <a:pt x="1109" y="63"/>
                    <a:pt x="1109" y="84"/>
                  </a:cubicBezTo>
                  <a:cubicBezTo>
                    <a:pt x="1088" y="84"/>
                    <a:pt x="1046" y="105"/>
                    <a:pt x="1025" y="168"/>
                  </a:cubicBezTo>
                  <a:cubicBezTo>
                    <a:pt x="1005" y="210"/>
                    <a:pt x="984" y="252"/>
                    <a:pt x="984" y="252"/>
                  </a:cubicBezTo>
                  <a:lnTo>
                    <a:pt x="586" y="1005"/>
                  </a:lnTo>
                  <a:lnTo>
                    <a:pt x="147" y="2177"/>
                  </a:lnTo>
                  <a:lnTo>
                    <a:pt x="0" y="2825"/>
                  </a:lnTo>
                  <a:lnTo>
                    <a:pt x="0" y="2909"/>
                  </a:lnTo>
                  <a:cubicBezTo>
                    <a:pt x="0" y="3014"/>
                    <a:pt x="42" y="3118"/>
                    <a:pt x="84" y="3223"/>
                  </a:cubicBezTo>
                  <a:cubicBezTo>
                    <a:pt x="147" y="3328"/>
                    <a:pt x="209" y="3390"/>
                    <a:pt x="356" y="3390"/>
                  </a:cubicBezTo>
                  <a:cubicBezTo>
                    <a:pt x="461" y="3390"/>
                    <a:pt x="565" y="3348"/>
                    <a:pt x="628" y="3307"/>
                  </a:cubicBezTo>
                  <a:cubicBezTo>
                    <a:pt x="712" y="3223"/>
                    <a:pt x="795" y="3181"/>
                    <a:pt x="879" y="3118"/>
                  </a:cubicBezTo>
                  <a:lnTo>
                    <a:pt x="942" y="3035"/>
                  </a:lnTo>
                  <a:lnTo>
                    <a:pt x="1046" y="2930"/>
                  </a:lnTo>
                  <a:cubicBezTo>
                    <a:pt x="1088" y="2888"/>
                    <a:pt x="1130" y="2867"/>
                    <a:pt x="1151" y="2825"/>
                  </a:cubicBezTo>
                  <a:lnTo>
                    <a:pt x="1214" y="2783"/>
                  </a:lnTo>
                  <a:lnTo>
                    <a:pt x="1946" y="1863"/>
                  </a:lnTo>
                  <a:lnTo>
                    <a:pt x="1611" y="3328"/>
                  </a:lnTo>
                  <a:lnTo>
                    <a:pt x="1611" y="3411"/>
                  </a:lnTo>
                  <a:cubicBezTo>
                    <a:pt x="1611" y="3474"/>
                    <a:pt x="1611" y="3558"/>
                    <a:pt x="1632" y="3620"/>
                  </a:cubicBezTo>
                  <a:cubicBezTo>
                    <a:pt x="1653" y="3683"/>
                    <a:pt x="1716" y="3725"/>
                    <a:pt x="1779" y="3725"/>
                  </a:cubicBezTo>
                  <a:cubicBezTo>
                    <a:pt x="1841" y="3725"/>
                    <a:pt x="1883" y="3683"/>
                    <a:pt x="1946" y="3662"/>
                  </a:cubicBezTo>
                  <a:cubicBezTo>
                    <a:pt x="2030" y="3641"/>
                    <a:pt x="2072" y="3620"/>
                    <a:pt x="2134" y="3558"/>
                  </a:cubicBezTo>
                  <a:cubicBezTo>
                    <a:pt x="2176" y="3516"/>
                    <a:pt x="2239" y="3474"/>
                    <a:pt x="2281" y="3432"/>
                  </a:cubicBezTo>
                  <a:lnTo>
                    <a:pt x="2406" y="3307"/>
                  </a:lnTo>
                  <a:lnTo>
                    <a:pt x="2469" y="3244"/>
                  </a:lnTo>
                  <a:cubicBezTo>
                    <a:pt x="2490" y="3244"/>
                    <a:pt x="2490" y="3223"/>
                    <a:pt x="2490" y="3202"/>
                  </a:cubicBezTo>
                  <a:cubicBezTo>
                    <a:pt x="2490" y="3181"/>
                    <a:pt x="2490" y="3181"/>
                    <a:pt x="2469" y="3181"/>
                  </a:cubicBezTo>
                  <a:cubicBezTo>
                    <a:pt x="2448" y="3181"/>
                    <a:pt x="2406" y="3202"/>
                    <a:pt x="2385" y="3202"/>
                  </a:cubicBezTo>
                  <a:lnTo>
                    <a:pt x="1967" y="3348"/>
                  </a:lnTo>
                  <a:lnTo>
                    <a:pt x="1967" y="3348"/>
                  </a:lnTo>
                  <a:lnTo>
                    <a:pt x="2678" y="503"/>
                  </a:lnTo>
                  <a:lnTo>
                    <a:pt x="2678" y="461"/>
                  </a:lnTo>
                  <a:lnTo>
                    <a:pt x="2678" y="377"/>
                  </a:lnTo>
                  <a:cubicBezTo>
                    <a:pt x="2678" y="335"/>
                    <a:pt x="2657" y="315"/>
                    <a:pt x="2657" y="294"/>
                  </a:cubicBezTo>
                  <a:cubicBezTo>
                    <a:pt x="2616" y="294"/>
                    <a:pt x="2595" y="315"/>
                    <a:pt x="2574" y="335"/>
                  </a:cubicBezTo>
                  <a:cubicBezTo>
                    <a:pt x="2553" y="377"/>
                    <a:pt x="2553" y="398"/>
                    <a:pt x="2511" y="419"/>
                  </a:cubicBezTo>
                  <a:cubicBezTo>
                    <a:pt x="2490" y="461"/>
                    <a:pt x="2490" y="482"/>
                    <a:pt x="2469" y="503"/>
                  </a:cubicBezTo>
                  <a:cubicBezTo>
                    <a:pt x="2448" y="566"/>
                    <a:pt x="2448" y="587"/>
                    <a:pt x="2406" y="607"/>
                  </a:cubicBezTo>
                  <a:cubicBezTo>
                    <a:pt x="2385" y="628"/>
                    <a:pt x="2385" y="670"/>
                    <a:pt x="2365" y="691"/>
                  </a:cubicBezTo>
                  <a:cubicBezTo>
                    <a:pt x="2344" y="712"/>
                    <a:pt x="2344" y="733"/>
                    <a:pt x="2344" y="733"/>
                  </a:cubicBezTo>
                  <a:cubicBezTo>
                    <a:pt x="2302" y="775"/>
                    <a:pt x="2302" y="796"/>
                    <a:pt x="2281" y="838"/>
                  </a:cubicBezTo>
                  <a:cubicBezTo>
                    <a:pt x="2281" y="900"/>
                    <a:pt x="2260" y="942"/>
                    <a:pt x="2239" y="1005"/>
                  </a:cubicBezTo>
                  <a:cubicBezTo>
                    <a:pt x="2239" y="1047"/>
                    <a:pt x="2176" y="1110"/>
                    <a:pt x="2176" y="1151"/>
                  </a:cubicBezTo>
                  <a:cubicBezTo>
                    <a:pt x="2176" y="1214"/>
                    <a:pt x="2155" y="1235"/>
                    <a:pt x="2155" y="1256"/>
                  </a:cubicBezTo>
                  <a:lnTo>
                    <a:pt x="2134" y="1298"/>
                  </a:lnTo>
                  <a:lnTo>
                    <a:pt x="523" y="2888"/>
                  </a:lnTo>
                  <a:lnTo>
                    <a:pt x="398" y="2972"/>
                  </a:lnTo>
                  <a:cubicBezTo>
                    <a:pt x="377" y="2972"/>
                    <a:pt x="377" y="2930"/>
                    <a:pt x="377" y="2930"/>
                  </a:cubicBezTo>
                  <a:lnTo>
                    <a:pt x="377" y="2909"/>
                  </a:lnTo>
                  <a:lnTo>
                    <a:pt x="377" y="2867"/>
                  </a:lnTo>
                  <a:lnTo>
                    <a:pt x="377" y="2783"/>
                  </a:lnTo>
                  <a:cubicBezTo>
                    <a:pt x="398" y="2763"/>
                    <a:pt x="377" y="2700"/>
                    <a:pt x="398" y="2679"/>
                  </a:cubicBezTo>
                  <a:cubicBezTo>
                    <a:pt x="419" y="2637"/>
                    <a:pt x="419" y="2616"/>
                    <a:pt x="419" y="2595"/>
                  </a:cubicBezTo>
                  <a:lnTo>
                    <a:pt x="419" y="2553"/>
                  </a:lnTo>
                  <a:lnTo>
                    <a:pt x="1193" y="84"/>
                  </a:lnTo>
                  <a:lnTo>
                    <a:pt x="1193" y="63"/>
                  </a:lnTo>
                  <a:cubicBezTo>
                    <a:pt x="1193" y="43"/>
                    <a:pt x="1193" y="1"/>
                    <a:pt x="1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5314650" y="1476275"/>
              <a:ext cx="70650" cy="91025"/>
            </a:xfrm>
            <a:custGeom>
              <a:avLst/>
              <a:gdLst/>
              <a:ahLst/>
              <a:cxnLst/>
              <a:rect l="l" t="t" r="r" b="b"/>
              <a:pathLst>
                <a:path w="2826" h="3641" extrusionOk="0">
                  <a:moveTo>
                    <a:pt x="2156" y="0"/>
                  </a:moveTo>
                  <a:cubicBezTo>
                    <a:pt x="2093" y="0"/>
                    <a:pt x="2009" y="42"/>
                    <a:pt x="1926" y="63"/>
                  </a:cubicBezTo>
                  <a:cubicBezTo>
                    <a:pt x="1842" y="84"/>
                    <a:pt x="1800" y="126"/>
                    <a:pt x="1717" y="168"/>
                  </a:cubicBezTo>
                  <a:cubicBezTo>
                    <a:pt x="1696" y="168"/>
                    <a:pt x="1654" y="189"/>
                    <a:pt x="1591" y="251"/>
                  </a:cubicBezTo>
                  <a:cubicBezTo>
                    <a:pt x="1549" y="293"/>
                    <a:pt x="1486" y="335"/>
                    <a:pt x="1486" y="335"/>
                  </a:cubicBezTo>
                  <a:lnTo>
                    <a:pt x="1089" y="712"/>
                  </a:lnTo>
                  <a:lnTo>
                    <a:pt x="670" y="1297"/>
                  </a:lnTo>
                  <a:lnTo>
                    <a:pt x="336" y="1925"/>
                  </a:lnTo>
                  <a:lnTo>
                    <a:pt x="126" y="2553"/>
                  </a:lnTo>
                  <a:lnTo>
                    <a:pt x="84" y="2971"/>
                  </a:lnTo>
                  <a:lnTo>
                    <a:pt x="1" y="2971"/>
                  </a:lnTo>
                  <a:lnTo>
                    <a:pt x="1" y="2992"/>
                  </a:lnTo>
                  <a:cubicBezTo>
                    <a:pt x="1" y="3076"/>
                    <a:pt x="1" y="3139"/>
                    <a:pt x="22" y="3222"/>
                  </a:cubicBezTo>
                  <a:cubicBezTo>
                    <a:pt x="43" y="3306"/>
                    <a:pt x="84" y="3348"/>
                    <a:pt x="105" y="3432"/>
                  </a:cubicBezTo>
                  <a:cubicBezTo>
                    <a:pt x="126" y="3494"/>
                    <a:pt x="189" y="3536"/>
                    <a:pt x="231" y="3599"/>
                  </a:cubicBezTo>
                  <a:cubicBezTo>
                    <a:pt x="294" y="3620"/>
                    <a:pt x="356" y="3641"/>
                    <a:pt x="440" y="3641"/>
                  </a:cubicBezTo>
                  <a:cubicBezTo>
                    <a:pt x="524" y="3641"/>
                    <a:pt x="628" y="3641"/>
                    <a:pt x="712" y="3599"/>
                  </a:cubicBezTo>
                  <a:cubicBezTo>
                    <a:pt x="733" y="3599"/>
                    <a:pt x="775" y="3557"/>
                    <a:pt x="838" y="3536"/>
                  </a:cubicBezTo>
                  <a:lnTo>
                    <a:pt x="984" y="3453"/>
                  </a:lnTo>
                  <a:cubicBezTo>
                    <a:pt x="1047" y="3432"/>
                    <a:pt x="1068" y="3432"/>
                    <a:pt x="1131" y="3411"/>
                  </a:cubicBezTo>
                  <a:cubicBezTo>
                    <a:pt x="1173" y="3411"/>
                    <a:pt x="1193" y="3390"/>
                    <a:pt x="1193" y="3390"/>
                  </a:cubicBezTo>
                  <a:lnTo>
                    <a:pt x="1863" y="2971"/>
                  </a:lnTo>
                  <a:lnTo>
                    <a:pt x="2721" y="2176"/>
                  </a:lnTo>
                  <a:cubicBezTo>
                    <a:pt x="2742" y="2176"/>
                    <a:pt x="2742" y="2155"/>
                    <a:pt x="2763" y="2134"/>
                  </a:cubicBezTo>
                  <a:cubicBezTo>
                    <a:pt x="2805" y="2093"/>
                    <a:pt x="2825" y="2072"/>
                    <a:pt x="2825" y="2051"/>
                  </a:cubicBezTo>
                  <a:lnTo>
                    <a:pt x="2825" y="2030"/>
                  </a:lnTo>
                  <a:lnTo>
                    <a:pt x="2825" y="1988"/>
                  </a:lnTo>
                  <a:lnTo>
                    <a:pt x="2805" y="1988"/>
                  </a:lnTo>
                  <a:lnTo>
                    <a:pt x="2637" y="2072"/>
                  </a:lnTo>
                  <a:lnTo>
                    <a:pt x="1026" y="3097"/>
                  </a:lnTo>
                  <a:lnTo>
                    <a:pt x="503" y="3306"/>
                  </a:lnTo>
                  <a:lnTo>
                    <a:pt x="461" y="3306"/>
                  </a:lnTo>
                  <a:cubicBezTo>
                    <a:pt x="440" y="3306"/>
                    <a:pt x="440" y="3306"/>
                    <a:pt x="419" y="3285"/>
                  </a:cubicBezTo>
                  <a:cubicBezTo>
                    <a:pt x="419" y="3264"/>
                    <a:pt x="377" y="3222"/>
                    <a:pt x="377" y="3202"/>
                  </a:cubicBezTo>
                  <a:lnTo>
                    <a:pt x="377" y="3118"/>
                  </a:lnTo>
                  <a:lnTo>
                    <a:pt x="377" y="3034"/>
                  </a:lnTo>
                  <a:cubicBezTo>
                    <a:pt x="377" y="2909"/>
                    <a:pt x="419" y="2783"/>
                    <a:pt x="440" y="2657"/>
                  </a:cubicBezTo>
                  <a:cubicBezTo>
                    <a:pt x="503" y="2490"/>
                    <a:pt x="524" y="2365"/>
                    <a:pt x="566" y="2260"/>
                  </a:cubicBezTo>
                  <a:cubicBezTo>
                    <a:pt x="566" y="2239"/>
                    <a:pt x="608" y="2176"/>
                    <a:pt x="628" y="2134"/>
                  </a:cubicBezTo>
                  <a:lnTo>
                    <a:pt x="712" y="1967"/>
                  </a:lnTo>
                  <a:lnTo>
                    <a:pt x="775" y="1821"/>
                  </a:lnTo>
                  <a:cubicBezTo>
                    <a:pt x="775" y="1758"/>
                    <a:pt x="796" y="1737"/>
                    <a:pt x="796" y="1737"/>
                  </a:cubicBezTo>
                  <a:lnTo>
                    <a:pt x="1277" y="1025"/>
                  </a:lnTo>
                  <a:lnTo>
                    <a:pt x="1737" y="502"/>
                  </a:lnTo>
                  <a:cubicBezTo>
                    <a:pt x="1800" y="461"/>
                    <a:pt x="1884" y="398"/>
                    <a:pt x="1947" y="356"/>
                  </a:cubicBezTo>
                  <a:cubicBezTo>
                    <a:pt x="2030" y="335"/>
                    <a:pt x="2114" y="293"/>
                    <a:pt x="2198" y="293"/>
                  </a:cubicBezTo>
                  <a:cubicBezTo>
                    <a:pt x="2302" y="293"/>
                    <a:pt x="2365" y="335"/>
                    <a:pt x="2428" y="398"/>
                  </a:cubicBezTo>
                  <a:cubicBezTo>
                    <a:pt x="2470" y="481"/>
                    <a:pt x="2512" y="565"/>
                    <a:pt x="2512" y="670"/>
                  </a:cubicBezTo>
                  <a:lnTo>
                    <a:pt x="2533" y="1088"/>
                  </a:lnTo>
                  <a:lnTo>
                    <a:pt x="2533" y="1109"/>
                  </a:lnTo>
                  <a:cubicBezTo>
                    <a:pt x="2533" y="1130"/>
                    <a:pt x="2553" y="1130"/>
                    <a:pt x="2553" y="1130"/>
                  </a:cubicBezTo>
                  <a:cubicBezTo>
                    <a:pt x="2574" y="1130"/>
                    <a:pt x="2574" y="1109"/>
                    <a:pt x="2616" y="1046"/>
                  </a:cubicBezTo>
                  <a:cubicBezTo>
                    <a:pt x="2637" y="1005"/>
                    <a:pt x="2658" y="942"/>
                    <a:pt x="2658" y="900"/>
                  </a:cubicBezTo>
                  <a:cubicBezTo>
                    <a:pt x="2658" y="858"/>
                    <a:pt x="2679" y="795"/>
                    <a:pt x="2679" y="753"/>
                  </a:cubicBezTo>
                  <a:lnTo>
                    <a:pt x="2679" y="649"/>
                  </a:lnTo>
                  <a:cubicBezTo>
                    <a:pt x="2679" y="565"/>
                    <a:pt x="2679" y="481"/>
                    <a:pt x="2658" y="398"/>
                  </a:cubicBezTo>
                  <a:cubicBezTo>
                    <a:pt x="2637" y="314"/>
                    <a:pt x="2574" y="251"/>
                    <a:pt x="2553" y="189"/>
                  </a:cubicBezTo>
                  <a:cubicBezTo>
                    <a:pt x="2533" y="147"/>
                    <a:pt x="2449" y="84"/>
                    <a:pt x="2407" y="63"/>
                  </a:cubicBezTo>
                  <a:cubicBezTo>
                    <a:pt x="2344" y="42"/>
                    <a:pt x="2261" y="0"/>
                    <a:pt x="2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5380050" y="1476275"/>
              <a:ext cx="70625" cy="91025"/>
            </a:xfrm>
            <a:custGeom>
              <a:avLst/>
              <a:gdLst/>
              <a:ahLst/>
              <a:cxnLst/>
              <a:rect l="l" t="t" r="r" b="b"/>
              <a:pathLst>
                <a:path w="2825" h="3641" extrusionOk="0">
                  <a:moveTo>
                    <a:pt x="2155" y="0"/>
                  </a:moveTo>
                  <a:cubicBezTo>
                    <a:pt x="2093" y="0"/>
                    <a:pt x="2009" y="42"/>
                    <a:pt x="1925" y="63"/>
                  </a:cubicBezTo>
                  <a:cubicBezTo>
                    <a:pt x="1842" y="84"/>
                    <a:pt x="1800" y="126"/>
                    <a:pt x="1716" y="168"/>
                  </a:cubicBezTo>
                  <a:cubicBezTo>
                    <a:pt x="1695" y="168"/>
                    <a:pt x="1653" y="189"/>
                    <a:pt x="1590" y="251"/>
                  </a:cubicBezTo>
                  <a:cubicBezTo>
                    <a:pt x="1549" y="293"/>
                    <a:pt x="1486" y="335"/>
                    <a:pt x="1486" y="335"/>
                  </a:cubicBezTo>
                  <a:lnTo>
                    <a:pt x="1088" y="712"/>
                  </a:lnTo>
                  <a:lnTo>
                    <a:pt x="670" y="1297"/>
                  </a:lnTo>
                  <a:lnTo>
                    <a:pt x="335" y="1925"/>
                  </a:lnTo>
                  <a:lnTo>
                    <a:pt x="126" y="2553"/>
                  </a:lnTo>
                  <a:lnTo>
                    <a:pt x="84" y="2971"/>
                  </a:lnTo>
                  <a:lnTo>
                    <a:pt x="0" y="2971"/>
                  </a:lnTo>
                  <a:lnTo>
                    <a:pt x="0" y="2992"/>
                  </a:lnTo>
                  <a:cubicBezTo>
                    <a:pt x="0" y="3076"/>
                    <a:pt x="0" y="3139"/>
                    <a:pt x="21" y="3222"/>
                  </a:cubicBezTo>
                  <a:cubicBezTo>
                    <a:pt x="42" y="3306"/>
                    <a:pt x="84" y="3348"/>
                    <a:pt x="105" y="3432"/>
                  </a:cubicBezTo>
                  <a:cubicBezTo>
                    <a:pt x="126" y="3494"/>
                    <a:pt x="189" y="3536"/>
                    <a:pt x="230" y="3599"/>
                  </a:cubicBezTo>
                  <a:cubicBezTo>
                    <a:pt x="293" y="3620"/>
                    <a:pt x="356" y="3641"/>
                    <a:pt x="440" y="3641"/>
                  </a:cubicBezTo>
                  <a:cubicBezTo>
                    <a:pt x="523" y="3641"/>
                    <a:pt x="628" y="3641"/>
                    <a:pt x="712" y="3599"/>
                  </a:cubicBezTo>
                  <a:cubicBezTo>
                    <a:pt x="733" y="3599"/>
                    <a:pt x="774" y="3557"/>
                    <a:pt x="837" y="3536"/>
                  </a:cubicBezTo>
                  <a:lnTo>
                    <a:pt x="984" y="3453"/>
                  </a:lnTo>
                  <a:cubicBezTo>
                    <a:pt x="1046" y="3432"/>
                    <a:pt x="1067" y="3432"/>
                    <a:pt x="1130" y="3411"/>
                  </a:cubicBezTo>
                  <a:cubicBezTo>
                    <a:pt x="1172" y="3411"/>
                    <a:pt x="1193" y="3390"/>
                    <a:pt x="1193" y="3390"/>
                  </a:cubicBezTo>
                  <a:lnTo>
                    <a:pt x="1862" y="2971"/>
                  </a:lnTo>
                  <a:lnTo>
                    <a:pt x="2720" y="2176"/>
                  </a:lnTo>
                  <a:cubicBezTo>
                    <a:pt x="2741" y="2176"/>
                    <a:pt x="2741" y="2155"/>
                    <a:pt x="2762" y="2134"/>
                  </a:cubicBezTo>
                  <a:cubicBezTo>
                    <a:pt x="2804" y="2093"/>
                    <a:pt x="2825" y="2072"/>
                    <a:pt x="2825" y="2051"/>
                  </a:cubicBezTo>
                  <a:lnTo>
                    <a:pt x="2825" y="2030"/>
                  </a:lnTo>
                  <a:lnTo>
                    <a:pt x="2825" y="1988"/>
                  </a:lnTo>
                  <a:lnTo>
                    <a:pt x="2804" y="1988"/>
                  </a:lnTo>
                  <a:lnTo>
                    <a:pt x="2637" y="2072"/>
                  </a:lnTo>
                  <a:lnTo>
                    <a:pt x="1025" y="3097"/>
                  </a:lnTo>
                  <a:lnTo>
                    <a:pt x="502" y="3306"/>
                  </a:lnTo>
                  <a:lnTo>
                    <a:pt x="461" y="3306"/>
                  </a:lnTo>
                  <a:cubicBezTo>
                    <a:pt x="440" y="3306"/>
                    <a:pt x="440" y="3306"/>
                    <a:pt x="419" y="3285"/>
                  </a:cubicBezTo>
                  <a:cubicBezTo>
                    <a:pt x="419" y="3264"/>
                    <a:pt x="377" y="3222"/>
                    <a:pt x="377" y="3202"/>
                  </a:cubicBezTo>
                  <a:lnTo>
                    <a:pt x="377" y="3118"/>
                  </a:lnTo>
                  <a:lnTo>
                    <a:pt x="377" y="3034"/>
                  </a:lnTo>
                  <a:cubicBezTo>
                    <a:pt x="377" y="2909"/>
                    <a:pt x="419" y="2783"/>
                    <a:pt x="440" y="2657"/>
                  </a:cubicBezTo>
                  <a:cubicBezTo>
                    <a:pt x="502" y="2490"/>
                    <a:pt x="523" y="2365"/>
                    <a:pt x="565" y="2260"/>
                  </a:cubicBezTo>
                  <a:cubicBezTo>
                    <a:pt x="565" y="2239"/>
                    <a:pt x="607" y="2176"/>
                    <a:pt x="628" y="2134"/>
                  </a:cubicBezTo>
                  <a:lnTo>
                    <a:pt x="712" y="1967"/>
                  </a:lnTo>
                  <a:lnTo>
                    <a:pt x="774" y="1821"/>
                  </a:lnTo>
                  <a:cubicBezTo>
                    <a:pt x="774" y="1758"/>
                    <a:pt x="795" y="1737"/>
                    <a:pt x="795" y="1737"/>
                  </a:cubicBezTo>
                  <a:lnTo>
                    <a:pt x="1277" y="1025"/>
                  </a:lnTo>
                  <a:lnTo>
                    <a:pt x="1737" y="502"/>
                  </a:lnTo>
                  <a:cubicBezTo>
                    <a:pt x="1800" y="461"/>
                    <a:pt x="1883" y="398"/>
                    <a:pt x="1946" y="356"/>
                  </a:cubicBezTo>
                  <a:cubicBezTo>
                    <a:pt x="2030" y="335"/>
                    <a:pt x="2114" y="293"/>
                    <a:pt x="2197" y="293"/>
                  </a:cubicBezTo>
                  <a:cubicBezTo>
                    <a:pt x="2302" y="293"/>
                    <a:pt x="2365" y="335"/>
                    <a:pt x="2427" y="398"/>
                  </a:cubicBezTo>
                  <a:cubicBezTo>
                    <a:pt x="2469" y="481"/>
                    <a:pt x="2511" y="565"/>
                    <a:pt x="2511" y="670"/>
                  </a:cubicBezTo>
                  <a:lnTo>
                    <a:pt x="2532" y="1088"/>
                  </a:lnTo>
                  <a:lnTo>
                    <a:pt x="2532" y="1109"/>
                  </a:lnTo>
                  <a:cubicBezTo>
                    <a:pt x="2532" y="1130"/>
                    <a:pt x="2553" y="1130"/>
                    <a:pt x="2553" y="1130"/>
                  </a:cubicBezTo>
                  <a:cubicBezTo>
                    <a:pt x="2574" y="1130"/>
                    <a:pt x="2574" y="1109"/>
                    <a:pt x="2616" y="1046"/>
                  </a:cubicBezTo>
                  <a:cubicBezTo>
                    <a:pt x="2637" y="1005"/>
                    <a:pt x="2658" y="942"/>
                    <a:pt x="2658" y="900"/>
                  </a:cubicBezTo>
                  <a:cubicBezTo>
                    <a:pt x="2658" y="858"/>
                    <a:pt x="2678" y="795"/>
                    <a:pt x="2678" y="753"/>
                  </a:cubicBezTo>
                  <a:lnTo>
                    <a:pt x="2678" y="649"/>
                  </a:lnTo>
                  <a:cubicBezTo>
                    <a:pt x="2678" y="565"/>
                    <a:pt x="2678" y="481"/>
                    <a:pt x="2658" y="398"/>
                  </a:cubicBezTo>
                  <a:cubicBezTo>
                    <a:pt x="2637" y="314"/>
                    <a:pt x="2574" y="251"/>
                    <a:pt x="2553" y="189"/>
                  </a:cubicBezTo>
                  <a:cubicBezTo>
                    <a:pt x="2532" y="147"/>
                    <a:pt x="2448" y="84"/>
                    <a:pt x="2406" y="63"/>
                  </a:cubicBezTo>
                  <a:cubicBezTo>
                    <a:pt x="2344" y="42"/>
                    <a:pt x="2260" y="0"/>
                    <a:pt x="2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6"/>
            <p:cNvSpPr/>
            <p:nvPr/>
          </p:nvSpPr>
          <p:spPr>
            <a:xfrm>
              <a:off x="5445425" y="1474700"/>
              <a:ext cx="69075" cy="88425"/>
            </a:xfrm>
            <a:custGeom>
              <a:avLst/>
              <a:gdLst/>
              <a:ahLst/>
              <a:cxnLst/>
              <a:rect l="l" t="t" r="r" b="b"/>
              <a:pathLst>
                <a:path w="2763" h="3537" extrusionOk="0">
                  <a:moveTo>
                    <a:pt x="2135" y="398"/>
                  </a:moveTo>
                  <a:cubicBezTo>
                    <a:pt x="2198" y="398"/>
                    <a:pt x="2281" y="398"/>
                    <a:pt x="2323" y="419"/>
                  </a:cubicBezTo>
                  <a:cubicBezTo>
                    <a:pt x="2407" y="440"/>
                    <a:pt x="2428" y="461"/>
                    <a:pt x="2428" y="544"/>
                  </a:cubicBezTo>
                  <a:cubicBezTo>
                    <a:pt x="2428" y="628"/>
                    <a:pt x="2407" y="712"/>
                    <a:pt x="2386" y="754"/>
                  </a:cubicBezTo>
                  <a:cubicBezTo>
                    <a:pt x="2344" y="816"/>
                    <a:pt x="2302" y="879"/>
                    <a:pt x="2281" y="942"/>
                  </a:cubicBezTo>
                  <a:cubicBezTo>
                    <a:pt x="2219" y="1047"/>
                    <a:pt x="2135" y="1109"/>
                    <a:pt x="2072" y="1235"/>
                  </a:cubicBezTo>
                  <a:cubicBezTo>
                    <a:pt x="1988" y="1340"/>
                    <a:pt x="1926" y="1402"/>
                    <a:pt x="1821" y="1486"/>
                  </a:cubicBezTo>
                  <a:cubicBezTo>
                    <a:pt x="1716" y="1570"/>
                    <a:pt x="1654" y="1653"/>
                    <a:pt x="1549" y="1695"/>
                  </a:cubicBezTo>
                  <a:cubicBezTo>
                    <a:pt x="1465" y="1779"/>
                    <a:pt x="1340" y="1800"/>
                    <a:pt x="1235" y="1821"/>
                  </a:cubicBezTo>
                  <a:cubicBezTo>
                    <a:pt x="1151" y="1863"/>
                    <a:pt x="1131" y="1863"/>
                    <a:pt x="1047" y="1863"/>
                  </a:cubicBezTo>
                  <a:lnTo>
                    <a:pt x="879" y="1863"/>
                  </a:lnTo>
                  <a:lnTo>
                    <a:pt x="879" y="1821"/>
                  </a:lnTo>
                  <a:lnTo>
                    <a:pt x="1277" y="1130"/>
                  </a:lnTo>
                  <a:cubicBezTo>
                    <a:pt x="1277" y="1130"/>
                    <a:pt x="1277" y="1088"/>
                    <a:pt x="1298" y="1068"/>
                  </a:cubicBezTo>
                  <a:cubicBezTo>
                    <a:pt x="1298" y="1047"/>
                    <a:pt x="1340" y="1026"/>
                    <a:pt x="1361" y="984"/>
                  </a:cubicBezTo>
                  <a:cubicBezTo>
                    <a:pt x="1382" y="942"/>
                    <a:pt x="1403" y="921"/>
                    <a:pt x="1444" y="879"/>
                  </a:cubicBezTo>
                  <a:cubicBezTo>
                    <a:pt x="1465" y="837"/>
                    <a:pt x="1465" y="837"/>
                    <a:pt x="1486" y="816"/>
                  </a:cubicBezTo>
                  <a:lnTo>
                    <a:pt x="1612" y="670"/>
                  </a:lnTo>
                  <a:cubicBezTo>
                    <a:pt x="1675" y="628"/>
                    <a:pt x="1716" y="586"/>
                    <a:pt x="1779" y="544"/>
                  </a:cubicBezTo>
                  <a:cubicBezTo>
                    <a:pt x="1821" y="482"/>
                    <a:pt x="1905" y="461"/>
                    <a:pt x="1968" y="440"/>
                  </a:cubicBezTo>
                  <a:cubicBezTo>
                    <a:pt x="2009" y="419"/>
                    <a:pt x="2072" y="398"/>
                    <a:pt x="2135" y="398"/>
                  </a:cubicBezTo>
                  <a:close/>
                  <a:moveTo>
                    <a:pt x="1" y="3076"/>
                  </a:moveTo>
                  <a:lnTo>
                    <a:pt x="1" y="3118"/>
                  </a:lnTo>
                  <a:lnTo>
                    <a:pt x="2" y="3118"/>
                  </a:lnTo>
                  <a:cubicBezTo>
                    <a:pt x="1" y="3104"/>
                    <a:pt x="1" y="3090"/>
                    <a:pt x="1" y="3076"/>
                  </a:cubicBezTo>
                  <a:close/>
                  <a:moveTo>
                    <a:pt x="2114" y="0"/>
                  </a:moveTo>
                  <a:cubicBezTo>
                    <a:pt x="2009" y="0"/>
                    <a:pt x="1926" y="21"/>
                    <a:pt x="1821" y="42"/>
                  </a:cubicBezTo>
                  <a:cubicBezTo>
                    <a:pt x="1758" y="63"/>
                    <a:pt x="1633" y="126"/>
                    <a:pt x="1570" y="189"/>
                  </a:cubicBezTo>
                  <a:cubicBezTo>
                    <a:pt x="1486" y="231"/>
                    <a:pt x="1403" y="272"/>
                    <a:pt x="1340" y="356"/>
                  </a:cubicBezTo>
                  <a:cubicBezTo>
                    <a:pt x="1256" y="440"/>
                    <a:pt x="1193" y="482"/>
                    <a:pt x="1151" y="565"/>
                  </a:cubicBezTo>
                  <a:lnTo>
                    <a:pt x="796" y="1047"/>
                  </a:lnTo>
                  <a:lnTo>
                    <a:pt x="440" y="1758"/>
                  </a:lnTo>
                  <a:lnTo>
                    <a:pt x="84" y="2762"/>
                  </a:lnTo>
                  <a:lnTo>
                    <a:pt x="22" y="3118"/>
                  </a:lnTo>
                  <a:lnTo>
                    <a:pt x="2" y="3118"/>
                  </a:lnTo>
                  <a:cubicBezTo>
                    <a:pt x="8" y="3187"/>
                    <a:pt x="25" y="3251"/>
                    <a:pt x="43" y="3285"/>
                  </a:cubicBezTo>
                  <a:cubicBezTo>
                    <a:pt x="84" y="3348"/>
                    <a:pt x="126" y="3390"/>
                    <a:pt x="189" y="3432"/>
                  </a:cubicBezTo>
                  <a:cubicBezTo>
                    <a:pt x="231" y="3453"/>
                    <a:pt x="294" y="3474"/>
                    <a:pt x="356" y="3495"/>
                  </a:cubicBezTo>
                  <a:cubicBezTo>
                    <a:pt x="440" y="3537"/>
                    <a:pt x="503" y="3537"/>
                    <a:pt x="566" y="3537"/>
                  </a:cubicBezTo>
                  <a:cubicBezTo>
                    <a:pt x="754" y="3537"/>
                    <a:pt x="921" y="3495"/>
                    <a:pt x="1068" y="3432"/>
                  </a:cubicBezTo>
                  <a:cubicBezTo>
                    <a:pt x="1235" y="3348"/>
                    <a:pt x="1382" y="3265"/>
                    <a:pt x="1507" y="3160"/>
                  </a:cubicBezTo>
                  <a:cubicBezTo>
                    <a:pt x="1507" y="3160"/>
                    <a:pt x="1570" y="3139"/>
                    <a:pt x="1591" y="3118"/>
                  </a:cubicBezTo>
                  <a:cubicBezTo>
                    <a:pt x="1612" y="3076"/>
                    <a:pt x="1654" y="3055"/>
                    <a:pt x="1696" y="3034"/>
                  </a:cubicBezTo>
                  <a:cubicBezTo>
                    <a:pt x="1758" y="2993"/>
                    <a:pt x="1779" y="2972"/>
                    <a:pt x="1800" y="2951"/>
                  </a:cubicBezTo>
                  <a:lnTo>
                    <a:pt x="1863" y="2909"/>
                  </a:lnTo>
                  <a:lnTo>
                    <a:pt x="2637" y="2093"/>
                  </a:lnTo>
                  <a:lnTo>
                    <a:pt x="2721" y="1988"/>
                  </a:lnTo>
                  <a:lnTo>
                    <a:pt x="2595" y="2030"/>
                  </a:lnTo>
                  <a:lnTo>
                    <a:pt x="1382" y="2930"/>
                  </a:lnTo>
                  <a:lnTo>
                    <a:pt x="942" y="3160"/>
                  </a:lnTo>
                  <a:cubicBezTo>
                    <a:pt x="879" y="3181"/>
                    <a:pt x="838" y="3202"/>
                    <a:pt x="775" y="3202"/>
                  </a:cubicBezTo>
                  <a:lnTo>
                    <a:pt x="461" y="3202"/>
                  </a:lnTo>
                  <a:cubicBezTo>
                    <a:pt x="440" y="3202"/>
                    <a:pt x="419" y="3181"/>
                    <a:pt x="398" y="3181"/>
                  </a:cubicBezTo>
                  <a:cubicBezTo>
                    <a:pt x="356" y="3181"/>
                    <a:pt x="356" y="3160"/>
                    <a:pt x="356" y="3139"/>
                  </a:cubicBezTo>
                  <a:lnTo>
                    <a:pt x="356" y="3118"/>
                  </a:lnTo>
                  <a:lnTo>
                    <a:pt x="440" y="2741"/>
                  </a:lnTo>
                  <a:lnTo>
                    <a:pt x="775" y="1904"/>
                  </a:lnTo>
                  <a:lnTo>
                    <a:pt x="817" y="1904"/>
                  </a:lnTo>
                  <a:cubicBezTo>
                    <a:pt x="817" y="1904"/>
                    <a:pt x="838" y="1904"/>
                    <a:pt x="879" y="1925"/>
                  </a:cubicBezTo>
                  <a:cubicBezTo>
                    <a:pt x="942" y="1967"/>
                    <a:pt x="963" y="1967"/>
                    <a:pt x="963" y="1967"/>
                  </a:cubicBezTo>
                  <a:cubicBezTo>
                    <a:pt x="1026" y="1988"/>
                    <a:pt x="1047" y="1988"/>
                    <a:pt x="1068" y="1988"/>
                  </a:cubicBezTo>
                  <a:lnTo>
                    <a:pt x="1172" y="1988"/>
                  </a:lnTo>
                  <a:cubicBezTo>
                    <a:pt x="1298" y="1988"/>
                    <a:pt x="1403" y="1988"/>
                    <a:pt x="1549" y="1925"/>
                  </a:cubicBezTo>
                  <a:cubicBezTo>
                    <a:pt x="1675" y="1884"/>
                    <a:pt x="1779" y="1821"/>
                    <a:pt x="1884" y="1758"/>
                  </a:cubicBezTo>
                  <a:cubicBezTo>
                    <a:pt x="1988" y="1674"/>
                    <a:pt x="2093" y="1591"/>
                    <a:pt x="2177" y="1507"/>
                  </a:cubicBezTo>
                  <a:cubicBezTo>
                    <a:pt x="2281" y="1444"/>
                    <a:pt x="2344" y="1360"/>
                    <a:pt x="2428" y="1256"/>
                  </a:cubicBezTo>
                  <a:cubicBezTo>
                    <a:pt x="2512" y="1151"/>
                    <a:pt x="2595" y="1047"/>
                    <a:pt x="2658" y="921"/>
                  </a:cubicBezTo>
                  <a:cubicBezTo>
                    <a:pt x="2742" y="775"/>
                    <a:pt x="2763" y="649"/>
                    <a:pt x="2763" y="524"/>
                  </a:cubicBezTo>
                  <a:cubicBezTo>
                    <a:pt x="2763" y="419"/>
                    <a:pt x="2742" y="335"/>
                    <a:pt x="2721" y="293"/>
                  </a:cubicBezTo>
                  <a:lnTo>
                    <a:pt x="2553" y="126"/>
                  </a:lnTo>
                  <a:cubicBezTo>
                    <a:pt x="2491" y="63"/>
                    <a:pt x="2428" y="42"/>
                    <a:pt x="2344" y="21"/>
                  </a:cubicBezTo>
                  <a:cubicBezTo>
                    <a:pt x="2281" y="0"/>
                    <a:pt x="2198" y="0"/>
                    <a:pt x="2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5510300" y="1472075"/>
              <a:ext cx="59125" cy="92100"/>
            </a:xfrm>
            <a:custGeom>
              <a:avLst/>
              <a:gdLst/>
              <a:ahLst/>
              <a:cxnLst/>
              <a:rect l="l" t="t" r="r" b="b"/>
              <a:pathLst>
                <a:path w="2365" h="3684" extrusionOk="0">
                  <a:moveTo>
                    <a:pt x="1695" y="1"/>
                  </a:moveTo>
                  <a:cubicBezTo>
                    <a:pt x="1590" y="1"/>
                    <a:pt x="1486" y="1"/>
                    <a:pt x="1381" y="43"/>
                  </a:cubicBezTo>
                  <a:cubicBezTo>
                    <a:pt x="1277" y="105"/>
                    <a:pt x="1193" y="147"/>
                    <a:pt x="1109" y="231"/>
                  </a:cubicBezTo>
                  <a:cubicBezTo>
                    <a:pt x="1046" y="315"/>
                    <a:pt x="984" y="398"/>
                    <a:pt x="942" y="503"/>
                  </a:cubicBezTo>
                  <a:cubicBezTo>
                    <a:pt x="900" y="608"/>
                    <a:pt x="879" y="733"/>
                    <a:pt x="879" y="838"/>
                  </a:cubicBezTo>
                  <a:cubicBezTo>
                    <a:pt x="879" y="942"/>
                    <a:pt x="879" y="1026"/>
                    <a:pt x="900" y="1131"/>
                  </a:cubicBezTo>
                  <a:cubicBezTo>
                    <a:pt x="900" y="1235"/>
                    <a:pt x="942" y="1298"/>
                    <a:pt x="984" y="1382"/>
                  </a:cubicBezTo>
                  <a:lnTo>
                    <a:pt x="1507" y="2512"/>
                  </a:lnTo>
                  <a:cubicBezTo>
                    <a:pt x="1528" y="2553"/>
                    <a:pt x="1528" y="2637"/>
                    <a:pt x="1569" y="2700"/>
                  </a:cubicBezTo>
                  <a:cubicBezTo>
                    <a:pt x="1590" y="2742"/>
                    <a:pt x="1590" y="2825"/>
                    <a:pt x="1590" y="2867"/>
                  </a:cubicBezTo>
                  <a:cubicBezTo>
                    <a:pt x="1590" y="3035"/>
                    <a:pt x="1528" y="3139"/>
                    <a:pt x="1465" y="3181"/>
                  </a:cubicBezTo>
                  <a:cubicBezTo>
                    <a:pt x="1381" y="3244"/>
                    <a:pt x="1277" y="3286"/>
                    <a:pt x="1151" y="3349"/>
                  </a:cubicBezTo>
                  <a:cubicBezTo>
                    <a:pt x="1067" y="3370"/>
                    <a:pt x="984" y="3390"/>
                    <a:pt x="879" y="3432"/>
                  </a:cubicBezTo>
                  <a:cubicBezTo>
                    <a:pt x="774" y="3453"/>
                    <a:pt x="670" y="3453"/>
                    <a:pt x="586" y="3453"/>
                  </a:cubicBezTo>
                  <a:cubicBezTo>
                    <a:pt x="461" y="3453"/>
                    <a:pt x="377" y="3453"/>
                    <a:pt x="335" y="3390"/>
                  </a:cubicBezTo>
                  <a:cubicBezTo>
                    <a:pt x="272" y="3370"/>
                    <a:pt x="251" y="3286"/>
                    <a:pt x="251" y="3160"/>
                  </a:cubicBezTo>
                  <a:cubicBezTo>
                    <a:pt x="251" y="3077"/>
                    <a:pt x="251" y="2972"/>
                    <a:pt x="272" y="2909"/>
                  </a:cubicBezTo>
                  <a:cubicBezTo>
                    <a:pt x="314" y="2825"/>
                    <a:pt x="314" y="2721"/>
                    <a:pt x="314" y="2637"/>
                  </a:cubicBezTo>
                  <a:cubicBezTo>
                    <a:pt x="314" y="2616"/>
                    <a:pt x="314" y="2595"/>
                    <a:pt x="272" y="2553"/>
                  </a:cubicBezTo>
                  <a:cubicBezTo>
                    <a:pt x="272" y="2553"/>
                    <a:pt x="251" y="2553"/>
                    <a:pt x="251" y="2595"/>
                  </a:cubicBezTo>
                  <a:cubicBezTo>
                    <a:pt x="251" y="2616"/>
                    <a:pt x="230" y="2616"/>
                    <a:pt x="230" y="2637"/>
                  </a:cubicBezTo>
                  <a:lnTo>
                    <a:pt x="42" y="3014"/>
                  </a:lnTo>
                  <a:cubicBezTo>
                    <a:pt x="42" y="3056"/>
                    <a:pt x="21" y="3077"/>
                    <a:pt x="21" y="3139"/>
                  </a:cubicBezTo>
                  <a:cubicBezTo>
                    <a:pt x="21" y="3168"/>
                    <a:pt x="21" y="3208"/>
                    <a:pt x="14" y="3208"/>
                  </a:cubicBezTo>
                  <a:cubicBezTo>
                    <a:pt x="11" y="3208"/>
                    <a:pt x="7" y="3200"/>
                    <a:pt x="0" y="3181"/>
                  </a:cubicBezTo>
                  <a:lnTo>
                    <a:pt x="0" y="3181"/>
                  </a:lnTo>
                  <a:cubicBezTo>
                    <a:pt x="0" y="3265"/>
                    <a:pt x="21" y="3370"/>
                    <a:pt x="42" y="3432"/>
                  </a:cubicBezTo>
                  <a:lnTo>
                    <a:pt x="209" y="3579"/>
                  </a:lnTo>
                  <a:cubicBezTo>
                    <a:pt x="251" y="3600"/>
                    <a:pt x="335" y="3642"/>
                    <a:pt x="419" y="3662"/>
                  </a:cubicBezTo>
                  <a:cubicBezTo>
                    <a:pt x="481" y="3683"/>
                    <a:pt x="586" y="3683"/>
                    <a:pt x="670" y="3683"/>
                  </a:cubicBezTo>
                  <a:cubicBezTo>
                    <a:pt x="774" y="3683"/>
                    <a:pt x="900" y="3683"/>
                    <a:pt x="1005" y="3662"/>
                  </a:cubicBezTo>
                  <a:cubicBezTo>
                    <a:pt x="1151" y="3642"/>
                    <a:pt x="1256" y="3600"/>
                    <a:pt x="1360" y="3558"/>
                  </a:cubicBezTo>
                  <a:cubicBezTo>
                    <a:pt x="1569" y="3474"/>
                    <a:pt x="1695" y="3390"/>
                    <a:pt x="1800" y="3265"/>
                  </a:cubicBezTo>
                  <a:cubicBezTo>
                    <a:pt x="1904" y="3160"/>
                    <a:pt x="1946" y="3014"/>
                    <a:pt x="1946" y="2805"/>
                  </a:cubicBezTo>
                  <a:cubicBezTo>
                    <a:pt x="1946" y="2700"/>
                    <a:pt x="1946" y="2616"/>
                    <a:pt x="1925" y="2533"/>
                  </a:cubicBezTo>
                  <a:lnTo>
                    <a:pt x="1841" y="2302"/>
                  </a:lnTo>
                  <a:lnTo>
                    <a:pt x="1256" y="963"/>
                  </a:lnTo>
                  <a:cubicBezTo>
                    <a:pt x="1214" y="942"/>
                    <a:pt x="1214" y="921"/>
                    <a:pt x="1214" y="859"/>
                  </a:cubicBezTo>
                  <a:lnTo>
                    <a:pt x="1214" y="754"/>
                  </a:lnTo>
                  <a:cubicBezTo>
                    <a:pt x="1214" y="608"/>
                    <a:pt x="1277" y="503"/>
                    <a:pt x="1381" y="398"/>
                  </a:cubicBezTo>
                  <a:cubicBezTo>
                    <a:pt x="1486" y="315"/>
                    <a:pt x="1590" y="252"/>
                    <a:pt x="1737" y="252"/>
                  </a:cubicBezTo>
                  <a:cubicBezTo>
                    <a:pt x="1841" y="252"/>
                    <a:pt x="1946" y="315"/>
                    <a:pt x="2030" y="357"/>
                  </a:cubicBezTo>
                  <a:cubicBezTo>
                    <a:pt x="2114" y="440"/>
                    <a:pt x="2155" y="524"/>
                    <a:pt x="2155" y="649"/>
                  </a:cubicBezTo>
                  <a:cubicBezTo>
                    <a:pt x="2155" y="712"/>
                    <a:pt x="2155" y="775"/>
                    <a:pt x="2134" y="838"/>
                  </a:cubicBezTo>
                  <a:cubicBezTo>
                    <a:pt x="2114" y="880"/>
                    <a:pt x="2114" y="963"/>
                    <a:pt x="2114" y="1026"/>
                  </a:cubicBezTo>
                  <a:cubicBezTo>
                    <a:pt x="2134" y="1026"/>
                    <a:pt x="2197" y="984"/>
                    <a:pt x="2218" y="963"/>
                  </a:cubicBezTo>
                  <a:cubicBezTo>
                    <a:pt x="2239" y="942"/>
                    <a:pt x="2260" y="880"/>
                    <a:pt x="2302" y="838"/>
                  </a:cubicBezTo>
                  <a:cubicBezTo>
                    <a:pt x="2323" y="775"/>
                    <a:pt x="2323" y="733"/>
                    <a:pt x="2344" y="670"/>
                  </a:cubicBezTo>
                  <a:cubicBezTo>
                    <a:pt x="2365" y="629"/>
                    <a:pt x="2365" y="566"/>
                    <a:pt x="2365" y="545"/>
                  </a:cubicBezTo>
                  <a:cubicBezTo>
                    <a:pt x="2365" y="461"/>
                    <a:pt x="2365" y="398"/>
                    <a:pt x="2323" y="315"/>
                  </a:cubicBezTo>
                  <a:cubicBezTo>
                    <a:pt x="2260" y="231"/>
                    <a:pt x="2218" y="189"/>
                    <a:pt x="2155" y="126"/>
                  </a:cubicBezTo>
                  <a:cubicBezTo>
                    <a:pt x="2114" y="85"/>
                    <a:pt x="2030" y="43"/>
                    <a:pt x="1946" y="22"/>
                  </a:cubicBezTo>
                  <a:cubicBezTo>
                    <a:pt x="1841" y="1"/>
                    <a:pt x="1779" y="1"/>
                    <a:pt x="1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5558950" y="1472075"/>
              <a:ext cx="59650" cy="92100"/>
            </a:xfrm>
            <a:custGeom>
              <a:avLst/>
              <a:gdLst/>
              <a:ahLst/>
              <a:cxnLst/>
              <a:rect l="l" t="t" r="r" b="b"/>
              <a:pathLst>
                <a:path w="2386" h="3684" extrusionOk="0">
                  <a:moveTo>
                    <a:pt x="1716" y="1"/>
                  </a:moveTo>
                  <a:cubicBezTo>
                    <a:pt x="1611" y="1"/>
                    <a:pt x="1507" y="1"/>
                    <a:pt x="1402" y="43"/>
                  </a:cubicBezTo>
                  <a:cubicBezTo>
                    <a:pt x="1297" y="105"/>
                    <a:pt x="1214" y="147"/>
                    <a:pt x="1130" y="231"/>
                  </a:cubicBezTo>
                  <a:cubicBezTo>
                    <a:pt x="1046" y="315"/>
                    <a:pt x="1004" y="398"/>
                    <a:pt x="942" y="503"/>
                  </a:cubicBezTo>
                  <a:cubicBezTo>
                    <a:pt x="921" y="608"/>
                    <a:pt x="900" y="733"/>
                    <a:pt x="900" y="838"/>
                  </a:cubicBezTo>
                  <a:cubicBezTo>
                    <a:pt x="900" y="942"/>
                    <a:pt x="900" y="1026"/>
                    <a:pt x="921" y="1131"/>
                  </a:cubicBezTo>
                  <a:cubicBezTo>
                    <a:pt x="921" y="1235"/>
                    <a:pt x="942" y="1298"/>
                    <a:pt x="1004" y="1382"/>
                  </a:cubicBezTo>
                  <a:lnTo>
                    <a:pt x="1528" y="2512"/>
                  </a:lnTo>
                  <a:cubicBezTo>
                    <a:pt x="1548" y="2553"/>
                    <a:pt x="1548" y="2637"/>
                    <a:pt x="1569" y="2700"/>
                  </a:cubicBezTo>
                  <a:cubicBezTo>
                    <a:pt x="1611" y="2742"/>
                    <a:pt x="1611" y="2825"/>
                    <a:pt x="1611" y="2867"/>
                  </a:cubicBezTo>
                  <a:cubicBezTo>
                    <a:pt x="1611" y="3035"/>
                    <a:pt x="1548" y="3139"/>
                    <a:pt x="1465" y="3181"/>
                  </a:cubicBezTo>
                  <a:cubicBezTo>
                    <a:pt x="1402" y="3244"/>
                    <a:pt x="1297" y="3286"/>
                    <a:pt x="1151" y="3349"/>
                  </a:cubicBezTo>
                  <a:cubicBezTo>
                    <a:pt x="1088" y="3370"/>
                    <a:pt x="1004" y="3390"/>
                    <a:pt x="900" y="3432"/>
                  </a:cubicBezTo>
                  <a:cubicBezTo>
                    <a:pt x="795" y="3453"/>
                    <a:pt x="691" y="3453"/>
                    <a:pt x="607" y="3453"/>
                  </a:cubicBezTo>
                  <a:cubicBezTo>
                    <a:pt x="481" y="3453"/>
                    <a:pt x="398" y="3453"/>
                    <a:pt x="356" y="3390"/>
                  </a:cubicBezTo>
                  <a:cubicBezTo>
                    <a:pt x="293" y="3370"/>
                    <a:pt x="272" y="3286"/>
                    <a:pt x="272" y="3160"/>
                  </a:cubicBezTo>
                  <a:cubicBezTo>
                    <a:pt x="272" y="3077"/>
                    <a:pt x="272" y="2972"/>
                    <a:pt x="293" y="2909"/>
                  </a:cubicBezTo>
                  <a:cubicBezTo>
                    <a:pt x="314" y="2825"/>
                    <a:pt x="314" y="2721"/>
                    <a:pt x="314" y="2637"/>
                  </a:cubicBezTo>
                  <a:cubicBezTo>
                    <a:pt x="314" y="2616"/>
                    <a:pt x="314" y="2595"/>
                    <a:pt x="293" y="2553"/>
                  </a:cubicBezTo>
                  <a:cubicBezTo>
                    <a:pt x="293" y="2553"/>
                    <a:pt x="272" y="2553"/>
                    <a:pt x="272" y="2595"/>
                  </a:cubicBezTo>
                  <a:cubicBezTo>
                    <a:pt x="272" y="2616"/>
                    <a:pt x="251" y="2616"/>
                    <a:pt x="251" y="2637"/>
                  </a:cubicBezTo>
                  <a:lnTo>
                    <a:pt x="63" y="3014"/>
                  </a:lnTo>
                  <a:cubicBezTo>
                    <a:pt x="63" y="3056"/>
                    <a:pt x="42" y="3077"/>
                    <a:pt x="42" y="3139"/>
                  </a:cubicBezTo>
                  <a:cubicBezTo>
                    <a:pt x="13" y="3168"/>
                    <a:pt x="4" y="3207"/>
                    <a:pt x="1" y="3208"/>
                  </a:cubicBezTo>
                  <a:lnTo>
                    <a:pt x="1" y="3208"/>
                  </a:lnTo>
                  <a:cubicBezTo>
                    <a:pt x="1" y="3199"/>
                    <a:pt x="0" y="3190"/>
                    <a:pt x="0" y="3181"/>
                  </a:cubicBezTo>
                  <a:lnTo>
                    <a:pt x="0" y="3181"/>
                  </a:lnTo>
                  <a:cubicBezTo>
                    <a:pt x="0" y="3200"/>
                    <a:pt x="0" y="3208"/>
                    <a:pt x="1" y="3208"/>
                  </a:cubicBezTo>
                  <a:cubicBezTo>
                    <a:pt x="1" y="3208"/>
                    <a:pt x="1" y="3208"/>
                    <a:pt x="1" y="3208"/>
                  </a:cubicBezTo>
                  <a:lnTo>
                    <a:pt x="1" y="3208"/>
                  </a:lnTo>
                  <a:cubicBezTo>
                    <a:pt x="9" y="3286"/>
                    <a:pt x="44" y="3376"/>
                    <a:pt x="63" y="3432"/>
                  </a:cubicBezTo>
                  <a:lnTo>
                    <a:pt x="209" y="3579"/>
                  </a:lnTo>
                  <a:cubicBezTo>
                    <a:pt x="272" y="3600"/>
                    <a:pt x="356" y="3642"/>
                    <a:pt x="419" y="3662"/>
                  </a:cubicBezTo>
                  <a:cubicBezTo>
                    <a:pt x="502" y="3683"/>
                    <a:pt x="607" y="3683"/>
                    <a:pt x="691" y="3683"/>
                  </a:cubicBezTo>
                  <a:cubicBezTo>
                    <a:pt x="795" y="3683"/>
                    <a:pt x="921" y="3683"/>
                    <a:pt x="1025" y="3662"/>
                  </a:cubicBezTo>
                  <a:cubicBezTo>
                    <a:pt x="1151" y="3642"/>
                    <a:pt x="1256" y="3600"/>
                    <a:pt x="1360" y="3558"/>
                  </a:cubicBezTo>
                  <a:cubicBezTo>
                    <a:pt x="1569" y="3474"/>
                    <a:pt x="1716" y="3390"/>
                    <a:pt x="1820" y="3265"/>
                  </a:cubicBezTo>
                  <a:cubicBezTo>
                    <a:pt x="1925" y="3160"/>
                    <a:pt x="1967" y="3014"/>
                    <a:pt x="1967" y="2805"/>
                  </a:cubicBezTo>
                  <a:cubicBezTo>
                    <a:pt x="1967" y="2700"/>
                    <a:pt x="1967" y="2616"/>
                    <a:pt x="1946" y="2533"/>
                  </a:cubicBezTo>
                  <a:lnTo>
                    <a:pt x="1862" y="2302"/>
                  </a:lnTo>
                  <a:lnTo>
                    <a:pt x="1256" y="963"/>
                  </a:lnTo>
                  <a:cubicBezTo>
                    <a:pt x="1235" y="942"/>
                    <a:pt x="1235" y="921"/>
                    <a:pt x="1235" y="859"/>
                  </a:cubicBezTo>
                  <a:lnTo>
                    <a:pt x="1235" y="754"/>
                  </a:lnTo>
                  <a:cubicBezTo>
                    <a:pt x="1235" y="608"/>
                    <a:pt x="1297" y="503"/>
                    <a:pt x="1402" y="398"/>
                  </a:cubicBezTo>
                  <a:cubicBezTo>
                    <a:pt x="1507" y="315"/>
                    <a:pt x="1611" y="252"/>
                    <a:pt x="1758" y="252"/>
                  </a:cubicBezTo>
                  <a:cubicBezTo>
                    <a:pt x="1862" y="252"/>
                    <a:pt x="1967" y="315"/>
                    <a:pt x="2051" y="357"/>
                  </a:cubicBezTo>
                  <a:cubicBezTo>
                    <a:pt x="2134" y="440"/>
                    <a:pt x="2176" y="524"/>
                    <a:pt x="2176" y="649"/>
                  </a:cubicBezTo>
                  <a:cubicBezTo>
                    <a:pt x="2176" y="712"/>
                    <a:pt x="2176" y="775"/>
                    <a:pt x="2155" y="838"/>
                  </a:cubicBezTo>
                  <a:cubicBezTo>
                    <a:pt x="2134" y="880"/>
                    <a:pt x="2134" y="963"/>
                    <a:pt x="2134" y="1026"/>
                  </a:cubicBezTo>
                  <a:cubicBezTo>
                    <a:pt x="2155" y="1026"/>
                    <a:pt x="2197" y="984"/>
                    <a:pt x="2239" y="963"/>
                  </a:cubicBezTo>
                  <a:cubicBezTo>
                    <a:pt x="2260" y="942"/>
                    <a:pt x="2281" y="880"/>
                    <a:pt x="2302" y="838"/>
                  </a:cubicBezTo>
                  <a:cubicBezTo>
                    <a:pt x="2344" y="775"/>
                    <a:pt x="2344" y="733"/>
                    <a:pt x="2364" y="670"/>
                  </a:cubicBezTo>
                  <a:cubicBezTo>
                    <a:pt x="2385" y="629"/>
                    <a:pt x="2385" y="566"/>
                    <a:pt x="2385" y="545"/>
                  </a:cubicBezTo>
                  <a:cubicBezTo>
                    <a:pt x="2385" y="461"/>
                    <a:pt x="2385" y="398"/>
                    <a:pt x="2344" y="315"/>
                  </a:cubicBezTo>
                  <a:cubicBezTo>
                    <a:pt x="2281" y="231"/>
                    <a:pt x="2239" y="189"/>
                    <a:pt x="2176" y="126"/>
                  </a:cubicBezTo>
                  <a:cubicBezTo>
                    <a:pt x="2134" y="85"/>
                    <a:pt x="2051" y="43"/>
                    <a:pt x="1967" y="22"/>
                  </a:cubicBezTo>
                  <a:cubicBezTo>
                    <a:pt x="1862" y="1"/>
                    <a:pt x="1779" y="1"/>
                    <a:pt x="1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6"/>
          <p:cNvGrpSpPr/>
          <p:nvPr/>
        </p:nvGrpSpPr>
        <p:grpSpPr>
          <a:xfrm>
            <a:off x="5994986" y="3423841"/>
            <a:ext cx="454315" cy="394422"/>
            <a:chOff x="840300" y="2985900"/>
            <a:chExt cx="744900" cy="646700"/>
          </a:xfrm>
        </p:grpSpPr>
        <p:sp>
          <p:nvSpPr>
            <p:cNvPr id="775" name="Google Shape;775;p56"/>
            <p:cNvSpPr/>
            <p:nvPr/>
          </p:nvSpPr>
          <p:spPr>
            <a:xfrm>
              <a:off x="840300" y="3002125"/>
              <a:ext cx="744900" cy="630475"/>
            </a:xfrm>
            <a:custGeom>
              <a:avLst/>
              <a:gdLst/>
              <a:ahLst/>
              <a:cxnLst/>
              <a:rect l="l" t="t" r="r" b="b"/>
              <a:pathLst>
                <a:path w="29796" h="25219" extrusionOk="0">
                  <a:moveTo>
                    <a:pt x="24079" y="7316"/>
                  </a:moveTo>
                  <a:cubicBezTo>
                    <a:pt x="24316" y="7316"/>
                    <a:pt x="24555" y="7321"/>
                    <a:pt x="24795" y="7329"/>
                  </a:cubicBezTo>
                  <a:lnTo>
                    <a:pt x="24858" y="7329"/>
                  </a:lnTo>
                  <a:lnTo>
                    <a:pt x="24858" y="7371"/>
                  </a:lnTo>
                  <a:cubicBezTo>
                    <a:pt x="24753" y="12602"/>
                    <a:pt x="24878" y="17812"/>
                    <a:pt x="25192" y="23043"/>
                  </a:cubicBezTo>
                  <a:cubicBezTo>
                    <a:pt x="23979" y="23043"/>
                    <a:pt x="22640" y="23064"/>
                    <a:pt x="21280" y="23064"/>
                  </a:cubicBezTo>
                  <a:cubicBezTo>
                    <a:pt x="21342" y="23043"/>
                    <a:pt x="21405" y="22980"/>
                    <a:pt x="21405" y="22876"/>
                  </a:cubicBezTo>
                  <a:cubicBezTo>
                    <a:pt x="21510" y="17749"/>
                    <a:pt x="21489" y="12602"/>
                    <a:pt x="21384" y="7476"/>
                  </a:cubicBezTo>
                  <a:cubicBezTo>
                    <a:pt x="22295" y="7376"/>
                    <a:pt x="23179" y="7316"/>
                    <a:pt x="24079" y="7316"/>
                  </a:cubicBezTo>
                  <a:close/>
                  <a:moveTo>
                    <a:pt x="18811" y="9066"/>
                  </a:moveTo>
                  <a:cubicBezTo>
                    <a:pt x="18936" y="13711"/>
                    <a:pt x="18957" y="18335"/>
                    <a:pt x="18936" y="22980"/>
                  </a:cubicBezTo>
                  <a:cubicBezTo>
                    <a:pt x="18936" y="23022"/>
                    <a:pt x="18936" y="23064"/>
                    <a:pt x="18957" y="23085"/>
                  </a:cubicBezTo>
                  <a:cubicBezTo>
                    <a:pt x="17534" y="23064"/>
                    <a:pt x="16258" y="23064"/>
                    <a:pt x="15442" y="23064"/>
                  </a:cubicBezTo>
                  <a:cubicBezTo>
                    <a:pt x="15463" y="23043"/>
                    <a:pt x="15463" y="23022"/>
                    <a:pt x="15463" y="22980"/>
                  </a:cubicBezTo>
                  <a:cubicBezTo>
                    <a:pt x="15526" y="18440"/>
                    <a:pt x="15421" y="13878"/>
                    <a:pt x="15149" y="9338"/>
                  </a:cubicBezTo>
                  <a:cubicBezTo>
                    <a:pt x="16342" y="9171"/>
                    <a:pt x="17576" y="9108"/>
                    <a:pt x="18811" y="9066"/>
                  </a:cubicBezTo>
                  <a:close/>
                  <a:moveTo>
                    <a:pt x="10224" y="13593"/>
                  </a:moveTo>
                  <a:cubicBezTo>
                    <a:pt x="11111" y="13593"/>
                    <a:pt x="12002" y="13646"/>
                    <a:pt x="12868" y="13711"/>
                  </a:cubicBezTo>
                  <a:cubicBezTo>
                    <a:pt x="12806" y="16850"/>
                    <a:pt x="12910" y="19988"/>
                    <a:pt x="13182" y="23085"/>
                  </a:cubicBezTo>
                  <a:cubicBezTo>
                    <a:pt x="12073" y="23085"/>
                    <a:pt x="10943" y="23085"/>
                    <a:pt x="9793" y="23127"/>
                  </a:cubicBezTo>
                  <a:lnTo>
                    <a:pt x="9793" y="23064"/>
                  </a:lnTo>
                  <a:cubicBezTo>
                    <a:pt x="9500" y="19904"/>
                    <a:pt x="9395" y="16766"/>
                    <a:pt x="9479" y="13606"/>
                  </a:cubicBezTo>
                  <a:cubicBezTo>
                    <a:pt x="9726" y="13597"/>
                    <a:pt x="9975" y="13593"/>
                    <a:pt x="10224" y="13593"/>
                  </a:cubicBezTo>
                  <a:close/>
                  <a:moveTo>
                    <a:pt x="4812" y="16445"/>
                  </a:moveTo>
                  <a:cubicBezTo>
                    <a:pt x="5275" y="16445"/>
                    <a:pt x="5815" y="16565"/>
                    <a:pt x="6110" y="16578"/>
                  </a:cubicBezTo>
                  <a:cubicBezTo>
                    <a:pt x="7052" y="16661"/>
                    <a:pt x="7261" y="16912"/>
                    <a:pt x="7177" y="17833"/>
                  </a:cubicBezTo>
                  <a:cubicBezTo>
                    <a:pt x="7114" y="18565"/>
                    <a:pt x="7072" y="19298"/>
                    <a:pt x="7052" y="20030"/>
                  </a:cubicBezTo>
                  <a:cubicBezTo>
                    <a:pt x="6989" y="20909"/>
                    <a:pt x="6696" y="22311"/>
                    <a:pt x="7052" y="23127"/>
                  </a:cubicBezTo>
                  <a:cubicBezTo>
                    <a:pt x="5943" y="23127"/>
                    <a:pt x="4855" y="23148"/>
                    <a:pt x="3767" y="23148"/>
                  </a:cubicBezTo>
                  <a:cubicBezTo>
                    <a:pt x="3913" y="21767"/>
                    <a:pt x="3976" y="20344"/>
                    <a:pt x="4039" y="18963"/>
                  </a:cubicBezTo>
                  <a:cubicBezTo>
                    <a:pt x="4059" y="18544"/>
                    <a:pt x="3829" y="17059"/>
                    <a:pt x="4059" y="16703"/>
                  </a:cubicBezTo>
                  <a:cubicBezTo>
                    <a:pt x="4198" y="16504"/>
                    <a:pt x="4486" y="16445"/>
                    <a:pt x="4812" y="16445"/>
                  </a:cubicBezTo>
                  <a:close/>
                  <a:moveTo>
                    <a:pt x="1954" y="1"/>
                  </a:moveTo>
                  <a:cubicBezTo>
                    <a:pt x="1889" y="1"/>
                    <a:pt x="1821" y="37"/>
                    <a:pt x="1779" y="111"/>
                  </a:cubicBezTo>
                  <a:cubicBezTo>
                    <a:pt x="1549" y="550"/>
                    <a:pt x="1318" y="1010"/>
                    <a:pt x="1046" y="1471"/>
                  </a:cubicBezTo>
                  <a:cubicBezTo>
                    <a:pt x="959" y="1631"/>
                    <a:pt x="1094" y="1771"/>
                    <a:pt x="1227" y="1771"/>
                  </a:cubicBezTo>
                  <a:cubicBezTo>
                    <a:pt x="1285" y="1771"/>
                    <a:pt x="1343" y="1744"/>
                    <a:pt x="1381" y="1680"/>
                  </a:cubicBezTo>
                  <a:lnTo>
                    <a:pt x="1842" y="801"/>
                  </a:lnTo>
                  <a:lnTo>
                    <a:pt x="1842" y="801"/>
                  </a:lnTo>
                  <a:cubicBezTo>
                    <a:pt x="1214" y="8229"/>
                    <a:pt x="900" y="15699"/>
                    <a:pt x="900" y="23148"/>
                  </a:cubicBezTo>
                  <a:lnTo>
                    <a:pt x="272" y="23148"/>
                  </a:lnTo>
                  <a:cubicBezTo>
                    <a:pt x="0" y="23148"/>
                    <a:pt x="0" y="23545"/>
                    <a:pt x="272" y="23545"/>
                  </a:cubicBezTo>
                  <a:lnTo>
                    <a:pt x="900" y="23545"/>
                  </a:lnTo>
                  <a:lnTo>
                    <a:pt x="900" y="25031"/>
                  </a:lnTo>
                  <a:cubicBezTo>
                    <a:pt x="900" y="25156"/>
                    <a:pt x="994" y="25219"/>
                    <a:pt x="1088" y="25219"/>
                  </a:cubicBezTo>
                  <a:cubicBezTo>
                    <a:pt x="1182" y="25219"/>
                    <a:pt x="1277" y="25156"/>
                    <a:pt x="1277" y="25031"/>
                  </a:cubicBezTo>
                  <a:lnTo>
                    <a:pt x="1277" y="23545"/>
                  </a:lnTo>
                  <a:cubicBezTo>
                    <a:pt x="6445" y="23482"/>
                    <a:pt x="11613" y="23441"/>
                    <a:pt x="16760" y="23378"/>
                  </a:cubicBezTo>
                  <a:lnTo>
                    <a:pt x="25025" y="23294"/>
                  </a:lnTo>
                  <a:cubicBezTo>
                    <a:pt x="25739" y="23294"/>
                    <a:pt x="26577" y="23394"/>
                    <a:pt x="27373" y="23394"/>
                  </a:cubicBezTo>
                  <a:cubicBezTo>
                    <a:pt x="27837" y="23394"/>
                    <a:pt x="28286" y="23360"/>
                    <a:pt x="28687" y="23252"/>
                  </a:cubicBezTo>
                  <a:lnTo>
                    <a:pt x="28687" y="23252"/>
                  </a:lnTo>
                  <a:lnTo>
                    <a:pt x="28205" y="23692"/>
                  </a:lnTo>
                  <a:cubicBezTo>
                    <a:pt x="28055" y="23825"/>
                    <a:pt x="28185" y="24026"/>
                    <a:pt x="28351" y="24026"/>
                  </a:cubicBezTo>
                  <a:cubicBezTo>
                    <a:pt x="28392" y="24026"/>
                    <a:pt x="28435" y="24014"/>
                    <a:pt x="28477" y="23985"/>
                  </a:cubicBezTo>
                  <a:cubicBezTo>
                    <a:pt x="28875" y="23650"/>
                    <a:pt x="29272" y="23273"/>
                    <a:pt x="29670" y="22938"/>
                  </a:cubicBezTo>
                  <a:cubicBezTo>
                    <a:pt x="29795" y="22917"/>
                    <a:pt x="29754" y="22750"/>
                    <a:pt x="29649" y="22666"/>
                  </a:cubicBezTo>
                  <a:cubicBezTo>
                    <a:pt x="29126" y="22311"/>
                    <a:pt x="28561" y="21913"/>
                    <a:pt x="28038" y="21557"/>
                  </a:cubicBezTo>
                  <a:cubicBezTo>
                    <a:pt x="27998" y="21525"/>
                    <a:pt x="27960" y="21512"/>
                    <a:pt x="27925" y="21512"/>
                  </a:cubicBezTo>
                  <a:cubicBezTo>
                    <a:pt x="27777" y="21512"/>
                    <a:pt x="27693" y="21757"/>
                    <a:pt x="27829" y="21892"/>
                  </a:cubicBezTo>
                  <a:lnTo>
                    <a:pt x="28938" y="22666"/>
                  </a:lnTo>
                  <a:cubicBezTo>
                    <a:pt x="28875" y="22708"/>
                    <a:pt x="28854" y="22750"/>
                    <a:pt x="28854" y="22834"/>
                  </a:cubicBezTo>
                  <a:cubicBezTo>
                    <a:pt x="28854" y="22938"/>
                    <a:pt x="27473" y="22980"/>
                    <a:pt x="25548" y="23043"/>
                  </a:cubicBezTo>
                  <a:cubicBezTo>
                    <a:pt x="25213" y="17833"/>
                    <a:pt x="25109" y="12602"/>
                    <a:pt x="25213" y="7371"/>
                  </a:cubicBezTo>
                  <a:cubicBezTo>
                    <a:pt x="25213" y="7243"/>
                    <a:pt x="25101" y="7179"/>
                    <a:pt x="25003" y="7179"/>
                  </a:cubicBezTo>
                  <a:cubicBezTo>
                    <a:pt x="24989" y="7179"/>
                    <a:pt x="24975" y="7180"/>
                    <a:pt x="24962" y="7183"/>
                  </a:cubicBezTo>
                  <a:cubicBezTo>
                    <a:pt x="24983" y="7078"/>
                    <a:pt x="24920" y="6932"/>
                    <a:pt x="24774" y="6932"/>
                  </a:cubicBezTo>
                  <a:cubicBezTo>
                    <a:pt x="24584" y="6928"/>
                    <a:pt x="24394" y="6927"/>
                    <a:pt x="24205" y="6927"/>
                  </a:cubicBezTo>
                  <a:cubicBezTo>
                    <a:pt x="23229" y="6927"/>
                    <a:pt x="22265" y="6973"/>
                    <a:pt x="21300" y="7078"/>
                  </a:cubicBezTo>
                  <a:cubicBezTo>
                    <a:pt x="21238" y="7078"/>
                    <a:pt x="21196" y="7120"/>
                    <a:pt x="21154" y="7162"/>
                  </a:cubicBezTo>
                  <a:cubicBezTo>
                    <a:pt x="21049" y="7162"/>
                    <a:pt x="20945" y="7225"/>
                    <a:pt x="20945" y="7350"/>
                  </a:cubicBezTo>
                  <a:cubicBezTo>
                    <a:pt x="21049" y="12518"/>
                    <a:pt x="21091" y="17707"/>
                    <a:pt x="20987" y="22855"/>
                  </a:cubicBezTo>
                  <a:cubicBezTo>
                    <a:pt x="20987" y="22959"/>
                    <a:pt x="21028" y="23022"/>
                    <a:pt x="21112" y="23043"/>
                  </a:cubicBezTo>
                  <a:lnTo>
                    <a:pt x="19271" y="23043"/>
                  </a:lnTo>
                  <a:cubicBezTo>
                    <a:pt x="19313" y="23022"/>
                    <a:pt x="19313" y="22980"/>
                    <a:pt x="19313" y="22938"/>
                  </a:cubicBezTo>
                  <a:cubicBezTo>
                    <a:pt x="19355" y="18251"/>
                    <a:pt x="19313" y="13565"/>
                    <a:pt x="19166" y="8899"/>
                  </a:cubicBezTo>
                  <a:cubicBezTo>
                    <a:pt x="19166" y="8836"/>
                    <a:pt x="19145" y="8794"/>
                    <a:pt x="19124" y="8752"/>
                  </a:cubicBezTo>
                  <a:cubicBezTo>
                    <a:pt x="19104" y="8689"/>
                    <a:pt x="19041" y="8627"/>
                    <a:pt x="18936" y="8627"/>
                  </a:cubicBezTo>
                  <a:cubicBezTo>
                    <a:pt x="17660" y="8648"/>
                    <a:pt x="16383" y="8731"/>
                    <a:pt x="15086" y="8899"/>
                  </a:cubicBezTo>
                  <a:cubicBezTo>
                    <a:pt x="14982" y="8899"/>
                    <a:pt x="14940" y="8961"/>
                    <a:pt x="14919" y="9045"/>
                  </a:cubicBezTo>
                  <a:cubicBezTo>
                    <a:pt x="14814" y="9045"/>
                    <a:pt x="14710" y="9108"/>
                    <a:pt x="14730" y="9233"/>
                  </a:cubicBezTo>
                  <a:cubicBezTo>
                    <a:pt x="14982" y="13774"/>
                    <a:pt x="15086" y="18356"/>
                    <a:pt x="15044" y="22917"/>
                  </a:cubicBezTo>
                  <a:cubicBezTo>
                    <a:pt x="15044" y="22938"/>
                    <a:pt x="15044" y="22959"/>
                    <a:pt x="15065" y="22980"/>
                  </a:cubicBezTo>
                  <a:lnTo>
                    <a:pt x="13601" y="22980"/>
                  </a:lnTo>
                  <a:cubicBezTo>
                    <a:pt x="13287" y="19821"/>
                    <a:pt x="13182" y="16661"/>
                    <a:pt x="13287" y="13460"/>
                  </a:cubicBezTo>
                  <a:cubicBezTo>
                    <a:pt x="13287" y="13334"/>
                    <a:pt x="13182" y="13293"/>
                    <a:pt x="13098" y="13293"/>
                  </a:cubicBezTo>
                  <a:cubicBezTo>
                    <a:pt x="13078" y="13230"/>
                    <a:pt x="13036" y="13209"/>
                    <a:pt x="12952" y="13209"/>
                  </a:cubicBezTo>
                  <a:cubicBezTo>
                    <a:pt x="11979" y="13128"/>
                    <a:pt x="11018" y="13097"/>
                    <a:pt x="10050" y="13097"/>
                  </a:cubicBezTo>
                  <a:cubicBezTo>
                    <a:pt x="9770" y="13097"/>
                    <a:pt x="9489" y="13100"/>
                    <a:pt x="9207" y="13104"/>
                  </a:cubicBezTo>
                  <a:cubicBezTo>
                    <a:pt x="8997" y="13104"/>
                    <a:pt x="8976" y="13355"/>
                    <a:pt x="9102" y="13460"/>
                  </a:cubicBezTo>
                  <a:cubicBezTo>
                    <a:pt x="9018" y="16640"/>
                    <a:pt x="9123" y="19800"/>
                    <a:pt x="9416" y="22959"/>
                  </a:cubicBezTo>
                  <a:cubicBezTo>
                    <a:pt x="9416" y="22980"/>
                    <a:pt x="9416" y="22980"/>
                    <a:pt x="9437" y="23022"/>
                  </a:cubicBezTo>
                  <a:cubicBezTo>
                    <a:pt x="8788" y="23022"/>
                    <a:pt x="8140" y="23022"/>
                    <a:pt x="7449" y="23043"/>
                  </a:cubicBezTo>
                  <a:cubicBezTo>
                    <a:pt x="7491" y="22980"/>
                    <a:pt x="7491" y="22917"/>
                    <a:pt x="7449" y="22855"/>
                  </a:cubicBezTo>
                  <a:lnTo>
                    <a:pt x="7428" y="22834"/>
                  </a:lnTo>
                  <a:cubicBezTo>
                    <a:pt x="7386" y="22750"/>
                    <a:pt x="7324" y="22750"/>
                    <a:pt x="7282" y="22750"/>
                  </a:cubicBezTo>
                  <a:cubicBezTo>
                    <a:pt x="7407" y="22499"/>
                    <a:pt x="7428" y="22206"/>
                    <a:pt x="7407" y="21913"/>
                  </a:cubicBezTo>
                  <a:cubicBezTo>
                    <a:pt x="7407" y="21599"/>
                    <a:pt x="7428" y="21264"/>
                    <a:pt x="7428" y="20951"/>
                  </a:cubicBezTo>
                  <a:cubicBezTo>
                    <a:pt x="7449" y="20365"/>
                    <a:pt x="7491" y="19800"/>
                    <a:pt x="7512" y="19256"/>
                  </a:cubicBezTo>
                  <a:cubicBezTo>
                    <a:pt x="7554" y="18356"/>
                    <a:pt x="7826" y="17289"/>
                    <a:pt x="7700" y="16431"/>
                  </a:cubicBezTo>
                  <a:cubicBezTo>
                    <a:pt x="7700" y="16347"/>
                    <a:pt x="7616" y="16326"/>
                    <a:pt x="7554" y="16285"/>
                  </a:cubicBezTo>
                  <a:cubicBezTo>
                    <a:pt x="6549" y="15908"/>
                    <a:pt x="5001" y="16054"/>
                    <a:pt x="3892" y="15971"/>
                  </a:cubicBezTo>
                  <a:cubicBezTo>
                    <a:pt x="3787" y="15971"/>
                    <a:pt x="3683" y="16075"/>
                    <a:pt x="3683" y="16180"/>
                  </a:cubicBezTo>
                  <a:cubicBezTo>
                    <a:pt x="3683" y="18523"/>
                    <a:pt x="3620" y="20825"/>
                    <a:pt x="3369" y="23148"/>
                  </a:cubicBezTo>
                  <a:cubicBezTo>
                    <a:pt x="2699" y="23148"/>
                    <a:pt x="2009" y="23148"/>
                    <a:pt x="1339" y="23168"/>
                  </a:cubicBezTo>
                  <a:cubicBezTo>
                    <a:pt x="1318" y="15803"/>
                    <a:pt x="1632" y="8417"/>
                    <a:pt x="2260" y="1073"/>
                  </a:cubicBezTo>
                  <a:cubicBezTo>
                    <a:pt x="2427" y="1387"/>
                    <a:pt x="2616" y="1680"/>
                    <a:pt x="2804" y="1994"/>
                  </a:cubicBezTo>
                  <a:cubicBezTo>
                    <a:pt x="2842" y="2058"/>
                    <a:pt x="2900" y="2084"/>
                    <a:pt x="2958" y="2084"/>
                  </a:cubicBezTo>
                  <a:cubicBezTo>
                    <a:pt x="3091" y="2084"/>
                    <a:pt x="3226" y="1945"/>
                    <a:pt x="3139" y="1785"/>
                  </a:cubicBezTo>
                  <a:cubicBezTo>
                    <a:pt x="2846" y="1303"/>
                    <a:pt x="2595" y="864"/>
                    <a:pt x="2302" y="383"/>
                  </a:cubicBezTo>
                  <a:lnTo>
                    <a:pt x="2302" y="362"/>
                  </a:lnTo>
                  <a:cubicBezTo>
                    <a:pt x="2302" y="257"/>
                    <a:pt x="2260" y="215"/>
                    <a:pt x="2176" y="173"/>
                  </a:cubicBezTo>
                  <a:cubicBezTo>
                    <a:pt x="2155" y="153"/>
                    <a:pt x="2155" y="132"/>
                    <a:pt x="2114" y="111"/>
                  </a:cubicBezTo>
                  <a:cubicBezTo>
                    <a:pt x="2082" y="37"/>
                    <a:pt x="2019" y="1"/>
                    <a:pt x="195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952075" y="2985900"/>
              <a:ext cx="449800" cy="348175"/>
            </a:xfrm>
            <a:custGeom>
              <a:avLst/>
              <a:gdLst/>
              <a:ahLst/>
              <a:cxnLst/>
              <a:rect l="l" t="t" r="r" b="b"/>
              <a:pathLst>
                <a:path w="17992" h="13927" extrusionOk="0">
                  <a:moveTo>
                    <a:pt x="17749" y="0"/>
                  </a:moveTo>
                  <a:cubicBezTo>
                    <a:pt x="17714" y="0"/>
                    <a:pt x="17678" y="9"/>
                    <a:pt x="17646" y="27"/>
                  </a:cubicBezTo>
                  <a:cubicBezTo>
                    <a:pt x="17499" y="90"/>
                    <a:pt x="17353" y="174"/>
                    <a:pt x="17227" y="258"/>
                  </a:cubicBezTo>
                  <a:cubicBezTo>
                    <a:pt x="17196" y="237"/>
                    <a:pt x="17170" y="226"/>
                    <a:pt x="17143" y="226"/>
                  </a:cubicBezTo>
                  <a:cubicBezTo>
                    <a:pt x="17117" y="226"/>
                    <a:pt x="17091" y="237"/>
                    <a:pt x="17060" y="258"/>
                  </a:cubicBezTo>
                  <a:cubicBezTo>
                    <a:pt x="16746" y="404"/>
                    <a:pt x="16411" y="571"/>
                    <a:pt x="16097" y="739"/>
                  </a:cubicBezTo>
                  <a:cubicBezTo>
                    <a:pt x="15910" y="833"/>
                    <a:pt x="16008" y="1128"/>
                    <a:pt x="16181" y="1128"/>
                  </a:cubicBezTo>
                  <a:cubicBezTo>
                    <a:pt x="16201" y="1128"/>
                    <a:pt x="16222" y="1124"/>
                    <a:pt x="16244" y="1115"/>
                  </a:cubicBezTo>
                  <a:cubicBezTo>
                    <a:pt x="16327" y="1094"/>
                    <a:pt x="16432" y="1032"/>
                    <a:pt x="16516" y="1011"/>
                  </a:cubicBezTo>
                  <a:lnTo>
                    <a:pt x="16516" y="1011"/>
                  </a:lnTo>
                  <a:cubicBezTo>
                    <a:pt x="15783" y="1994"/>
                    <a:pt x="15051" y="2978"/>
                    <a:pt x="14256" y="3940"/>
                  </a:cubicBezTo>
                  <a:cubicBezTo>
                    <a:pt x="13879" y="4442"/>
                    <a:pt x="13461" y="4923"/>
                    <a:pt x="13042" y="5426"/>
                  </a:cubicBezTo>
                  <a:cubicBezTo>
                    <a:pt x="12730" y="5772"/>
                    <a:pt x="12531" y="5951"/>
                    <a:pt x="12317" y="5951"/>
                  </a:cubicBezTo>
                  <a:cubicBezTo>
                    <a:pt x="12131" y="5951"/>
                    <a:pt x="11933" y="5813"/>
                    <a:pt x="11640" y="5530"/>
                  </a:cubicBezTo>
                  <a:cubicBezTo>
                    <a:pt x="11341" y="5266"/>
                    <a:pt x="11027" y="4854"/>
                    <a:pt x="10624" y="4854"/>
                  </a:cubicBezTo>
                  <a:cubicBezTo>
                    <a:pt x="10548" y="4854"/>
                    <a:pt x="10468" y="4869"/>
                    <a:pt x="10385" y="4903"/>
                  </a:cubicBezTo>
                  <a:cubicBezTo>
                    <a:pt x="9653" y="5216"/>
                    <a:pt x="8816" y="6660"/>
                    <a:pt x="8335" y="7225"/>
                  </a:cubicBezTo>
                  <a:lnTo>
                    <a:pt x="6995" y="8794"/>
                  </a:lnTo>
                  <a:cubicBezTo>
                    <a:pt x="6671" y="9168"/>
                    <a:pt x="6503" y="9386"/>
                    <a:pt x="6278" y="9386"/>
                  </a:cubicBezTo>
                  <a:cubicBezTo>
                    <a:pt x="6126" y="9386"/>
                    <a:pt x="5948" y="9286"/>
                    <a:pt x="5677" y="9066"/>
                  </a:cubicBezTo>
                  <a:cubicBezTo>
                    <a:pt x="5339" y="8766"/>
                    <a:pt x="4764" y="8229"/>
                    <a:pt x="4226" y="8229"/>
                  </a:cubicBezTo>
                  <a:cubicBezTo>
                    <a:pt x="4165" y="8229"/>
                    <a:pt x="4105" y="8235"/>
                    <a:pt x="4045" y="8250"/>
                  </a:cubicBezTo>
                  <a:cubicBezTo>
                    <a:pt x="3417" y="8418"/>
                    <a:pt x="2936" y="9506"/>
                    <a:pt x="2622" y="9987"/>
                  </a:cubicBezTo>
                  <a:cubicBezTo>
                    <a:pt x="1785" y="11201"/>
                    <a:pt x="948" y="12435"/>
                    <a:pt x="91" y="13649"/>
                  </a:cubicBezTo>
                  <a:cubicBezTo>
                    <a:pt x="1" y="13798"/>
                    <a:pt x="146" y="13926"/>
                    <a:pt x="282" y="13926"/>
                  </a:cubicBezTo>
                  <a:cubicBezTo>
                    <a:pt x="337" y="13926"/>
                    <a:pt x="390" y="13906"/>
                    <a:pt x="425" y="13858"/>
                  </a:cubicBezTo>
                  <a:cubicBezTo>
                    <a:pt x="1179" y="12749"/>
                    <a:pt x="1911" y="11682"/>
                    <a:pt x="2685" y="10573"/>
                  </a:cubicBezTo>
                  <a:cubicBezTo>
                    <a:pt x="3097" y="9997"/>
                    <a:pt x="3670" y="8772"/>
                    <a:pt x="4545" y="8772"/>
                  </a:cubicBezTo>
                  <a:cubicBezTo>
                    <a:pt x="4560" y="8772"/>
                    <a:pt x="4574" y="8773"/>
                    <a:pt x="4589" y="8773"/>
                  </a:cubicBezTo>
                  <a:cubicBezTo>
                    <a:pt x="5112" y="8794"/>
                    <a:pt x="5782" y="9694"/>
                    <a:pt x="6158" y="10050"/>
                  </a:cubicBezTo>
                  <a:cubicBezTo>
                    <a:pt x="6200" y="10092"/>
                    <a:pt x="6253" y="10113"/>
                    <a:pt x="6305" y="10113"/>
                  </a:cubicBezTo>
                  <a:cubicBezTo>
                    <a:pt x="6357" y="10113"/>
                    <a:pt x="6410" y="10092"/>
                    <a:pt x="6451" y="10050"/>
                  </a:cubicBezTo>
                  <a:cubicBezTo>
                    <a:pt x="7330" y="9004"/>
                    <a:pt x="8230" y="7957"/>
                    <a:pt x="9109" y="6953"/>
                  </a:cubicBezTo>
                  <a:cubicBezTo>
                    <a:pt x="9339" y="6660"/>
                    <a:pt x="10113" y="5447"/>
                    <a:pt x="10448" y="5384"/>
                  </a:cubicBezTo>
                  <a:cubicBezTo>
                    <a:pt x="10490" y="5374"/>
                    <a:pt x="10533" y="5369"/>
                    <a:pt x="10576" y="5369"/>
                  </a:cubicBezTo>
                  <a:cubicBezTo>
                    <a:pt x="11178" y="5369"/>
                    <a:pt x="11878" y="6266"/>
                    <a:pt x="12268" y="6597"/>
                  </a:cubicBezTo>
                  <a:cubicBezTo>
                    <a:pt x="12310" y="6639"/>
                    <a:pt x="12362" y="6660"/>
                    <a:pt x="12415" y="6660"/>
                  </a:cubicBezTo>
                  <a:cubicBezTo>
                    <a:pt x="12467" y="6660"/>
                    <a:pt x="12519" y="6639"/>
                    <a:pt x="12561" y="6597"/>
                  </a:cubicBezTo>
                  <a:cubicBezTo>
                    <a:pt x="14214" y="4693"/>
                    <a:pt x="15783" y="2726"/>
                    <a:pt x="17248" y="697"/>
                  </a:cubicBezTo>
                  <a:cubicBezTo>
                    <a:pt x="17290" y="676"/>
                    <a:pt x="17332" y="634"/>
                    <a:pt x="17374" y="613"/>
                  </a:cubicBezTo>
                  <a:lnTo>
                    <a:pt x="17374" y="613"/>
                  </a:lnTo>
                  <a:cubicBezTo>
                    <a:pt x="17185" y="1053"/>
                    <a:pt x="17018" y="1471"/>
                    <a:pt x="16850" y="1931"/>
                  </a:cubicBezTo>
                  <a:cubicBezTo>
                    <a:pt x="16787" y="2071"/>
                    <a:pt x="16909" y="2165"/>
                    <a:pt x="17033" y="2165"/>
                  </a:cubicBezTo>
                  <a:cubicBezTo>
                    <a:pt x="17113" y="2165"/>
                    <a:pt x="17194" y="2126"/>
                    <a:pt x="17227" y="2036"/>
                  </a:cubicBezTo>
                  <a:cubicBezTo>
                    <a:pt x="17457" y="1429"/>
                    <a:pt x="17708" y="822"/>
                    <a:pt x="17959" y="216"/>
                  </a:cubicBezTo>
                  <a:cubicBezTo>
                    <a:pt x="17992" y="102"/>
                    <a:pt x="17873" y="0"/>
                    <a:pt x="1774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6"/>
          <p:cNvGrpSpPr/>
          <p:nvPr/>
        </p:nvGrpSpPr>
        <p:grpSpPr>
          <a:xfrm>
            <a:off x="8232623" y="3813841"/>
            <a:ext cx="505950" cy="501225"/>
            <a:chOff x="2412550" y="2298475"/>
            <a:chExt cx="505950" cy="501225"/>
          </a:xfrm>
        </p:grpSpPr>
        <p:sp>
          <p:nvSpPr>
            <p:cNvPr id="778" name="Google Shape;778;p56"/>
            <p:cNvSpPr/>
            <p:nvPr/>
          </p:nvSpPr>
          <p:spPr>
            <a:xfrm>
              <a:off x="2414725" y="2356575"/>
              <a:ext cx="140450" cy="27575"/>
            </a:xfrm>
            <a:custGeom>
              <a:avLst/>
              <a:gdLst/>
              <a:ahLst/>
              <a:cxnLst/>
              <a:rect l="l" t="t" r="r" b="b"/>
              <a:pathLst>
                <a:path w="5618" h="1103" extrusionOk="0">
                  <a:moveTo>
                    <a:pt x="5396" y="0"/>
                  </a:moveTo>
                  <a:cubicBezTo>
                    <a:pt x="5370" y="0"/>
                    <a:pt x="5341" y="7"/>
                    <a:pt x="5312" y="24"/>
                  </a:cubicBezTo>
                  <a:cubicBezTo>
                    <a:pt x="4483" y="458"/>
                    <a:pt x="3283" y="776"/>
                    <a:pt x="2158" y="776"/>
                  </a:cubicBezTo>
                  <a:cubicBezTo>
                    <a:pt x="1492" y="776"/>
                    <a:pt x="853" y="665"/>
                    <a:pt x="332" y="400"/>
                  </a:cubicBezTo>
                  <a:cubicBezTo>
                    <a:pt x="305" y="389"/>
                    <a:pt x="279" y="384"/>
                    <a:pt x="254" y="384"/>
                  </a:cubicBezTo>
                  <a:cubicBezTo>
                    <a:pt x="90" y="384"/>
                    <a:pt x="1" y="602"/>
                    <a:pt x="165" y="693"/>
                  </a:cubicBezTo>
                  <a:cubicBezTo>
                    <a:pt x="737" y="979"/>
                    <a:pt x="1434" y="1103"/>
                    <a:pt x="2156" y="1103"/>
                  </a:cubicBezTo>
                  <a:cubicBezTo>
                    <a:pt x="3333" y="1103"/>
                    <a:pt x="4576" y="775"/>
                    <a:pt x="5458" y="296"/>
                  </a:cubicBezTo>
                  <a:cubicBezTo>
                    <a:pt x="5617" y="207"/>
                    <a:pt x="5538" y="0"/>
                    <a:pt x="539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2414125" y="2341500"/>
              <a:ext cx="138125" cy="33350"/>
            </a:xfrm>
            <a:custGeom>
              <a:avLst/>
              <a:gdLst/>
              <a:ahLst/>
              <a:cxnLst/>
              <a:rect l="l" t="t" r="r" b="b"/>
              <a:pathLst>
                <a:path w="5525" h="1334" extrusionOk="0">
                  <a:moveTo>
                    <a:pt x="2409" y="0"/>
                  </a:moveTo>
                  <a:cubicBezTo>
                    <a:pt x="2117" y="0"/>
                    <a:pt x="1834" y="19"/>
                    <a:pt x="1570" y="62"/>
                  </a:cubicBezTo>
                  <a:cubicBezTo>
                    <a:pt x="984" y="145"/>
                    <a:pt x="0" y="480"/>
                    <a:pt x="105" y="1212"/>
                  </a:cubicBezTo>
                  <a:cubicBezTo>
                    <a:pt x="113" y="1297"/>
                    <a:pt x="170" y="1334"/>
                    <a:pt x="232" y="1334"/>
                  </a:cubicBezTo>
                  <a:cubicBezTo>
                    <a:pt x="325" y="1334"/>
                    <a:pt x="431" y="1253"/>
                    <a:pt x="419" y="1129"/>
                  </a:cubicBezTo>
                  <a:cubicBezTo>
                    <a:pt x="333" y="499"/>
                    <a:pt x="1353" y="378"/>
                    <a:pt x="2161" y="378"/>
                  </a:cubicBezTo>
                  <a:cubicBezTo>
                    <a:pt x="2534" y="378"/>
                    <a:pt x="2861" y="404"/>
                    <a:pt x="3013" y="417"/>
                  </a:cubicBezTo>
                  <a:cubicBezTo>
                    <a:pt x="3788" y="501"/>
                    <a:pt x="4541" y="627"/>
                    <a:pt x="5315" y="773"/>
                  </a:cubicBezTo>
                  <a:cubicBezTo>
                    <a:pt x="5461" y="773"/>
                    <a:pt x="5524" y="564"/>
                    <a:pt x="5378" y="501"/>
                  </a:cubicBezTo>
                  <a:cubicBezTo>
                    <a:pt x="4535" y="225"/>
                    <a:pt x="3416" y="0"/>
                    <a:pt x="24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2538100" y="2298475"/>
              <a:ext cx="117200" cy="39275"/>
            </a:xfrm>
            <a:custGeom>
              <a:avLst/>
              <a:gdLst/>
              <a:ahLst/>
              <a:cxnLst/>
              <a:rect l="l" t="t" r="r" b="b"/>
              <a:pathLst>
                <a:path w="4688" h="1571" extrusionOk="0">
                  <a:moveTo>
                    <a:pt x="2290" y="215"/>
                  </a:moveTo>
                  <a:cubicBezTo>
                    <a:pt x="2310" y="227"/>
                    <a:pt x="2335" y="234"/>
                    <a:pt x="2365" y="234"/>
                  </a:cubicBezTo>
                  <a:cubicBezTo>
                    <a:pt x="2783" y="297"/>
                    <a:pt x="3746" y="297"/>
                    <a:pt x="4080" y="632"/>
                  </a:cubicBezTo>
                  <a:cubicBezTo>
                    <a:pt x="4666" y="1239"/>
                    <a:pt x="3076" y="1260"/>
                    <a:pt x="2825" y="1260"/>
                  </a:cubicBezTo>
                  <a:cubicBezTo>
                    <a:pt x="2323" y="1260"/>
                    <a:pt x="1507" y="1197"/>
                    <a:pt x="1025" y="946"/>
                  </a:cubicBezTo>
                  <a:cubicBezTo>
                    <a:pt x="481" y="632"/>
                    <a:pt x="753" y="506"/>
                    <a:pt x="1235" y="339"/>
                  </a:cubicBezTo>
                  <a:cubicBezTo>
                    <a:pt x="1600" y="238"/>
                    <a:pt x="1945" y="234"/>
                    <a:pt x="2290" y="215"/>
                  </a:cubicBezTo>
                  <a:close/>
                  <a:moveTo>
                    <a:pt x="2533" y="1"/>
                  </a:moveTo>
                  <a:cubicBezTo>
                    <a:pt x="2468" y="1"/>
                    <a:pt x="2411" y="2"/>
                    <a:pt x="2365" y="4"/>
                  </a:cubicBezTo>
                  <a:cubicBezTo>
                    <a:pt x="1988" y="4"/>
                    <a:pt x="0" y="46"/>
                    <a:pt x="209" y="841"/>
                  </a:cubicBezTo>
                  <a:cubicBezTo>
                    <a:pt x="293" y="1155"/>
                    <a:pt x="984" y="1260"/>
                    <a:pt x="1214" y="1301"/>
                  </a:cubicBezTo>
                  <a:cubicBezTo>
                    <a:pt x="1787" y="1470"/>
                    <a:pt x="2373" y="1571"/>
                    <a:pt x="2962" y="1571"/>
                  </a:cubicBezTo>
                  <a:cubicBezTo>
                    <a:pt x="3105" y="1571"/>
                    <a:pt x="3247" y="1565"/>
                    <a:pt x="3390" y="1552"/>
                  </a:cubicBezTo>
                  <a:cubicBezTo>
                    <a:pt x="3746" y="1490"/>
                    <a:pt x="4687" y="1385"/>
                    <a:pt x="4666" y="841"/>
                  </a:cubicBezTo>
                  <a:cubicBezTo>
                    <a:pt x="4647" y="119"/>
                    <a:pt x="3180" y="1"/>
                    <a:pt x="253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2597725" y="2370350"/>
              <a:ext cx="145575" cy="40225"/>
            </a:xfrm>
            <a:custGeom>
              <a:avLst/>
              <a:gdLst/>
              <a:ahLst/>
              <a:cxnLst/>
              <a:rect l="l" t="t" r="r" b="b"/>
              <a:pathLst>
                <a:path w="5823" h="1609" extrusionOk="0">
                  <a:moveTo>
                    <a:pt x="2525" y="324"/>
                  </a:moveTo>
                  <a:cubicBezTo>
                    <a:pt x="2695" y="324"/>
                    <a:pt x="2865" y="328"/>
                    <a:pt x="3036" y="329"/>
                  </a:cubicBezTo>
                  <a:lnTo>
                    <a:pt x="3036" y="329"/>
                  </a:lnTo>
                  <a:cubicBezTo>
                    <a:pt x="3051" y="366"/>
                    <a:pt x="3082" y="395"/>
                    <a:pt x="3123" y="395"/>
                  </a:cubicBezTo>
                  <a:cubicBezTo>
                    <a:pt x="3128" y="395"/>
                    <a:pt x="3134" y="394"/>
                    <a:pt x="3139" y="393"/>
                  </a:cubicBezTo>
                  <a:cubicBezTo>
                    <a:pt x="3213" y="389"/>
                    <a:pt x="3288" y="388"/>
                    <a:pt x="3363" y="388"/>
                  </a:cubicBezTo>
                  <a:cubicBezTo>
                    <a:pt x="3713" y="388"/>
                    <a:pt x="4071" y="425"/>
                    <a:pt x="4415" y="477"/>
                  </a:cubicBezTo>
                  <a:cubicBezTo>
                    <a:pt x="4792" y="519"/>
                    <a:pt x="5566" y="707"/>
                    <a:pt x="4897" y="1042"/>
                  </a:cubicBezTo>
                  <a:cubicBezTo>
                    <a:pt x="4551" y="1221"/>
                    <a:pt x="4035" y="1264"/>
                    <a:pt x="3532" y="1264"/>
                  </a:cubicBezTo>
                  <a:cubicBezTo>
                    <a:pt x="3152" y="1264"/>
                    <a:pt x="2778" y="1239"/>
                    <a:pt x="2490" y="1230"/>
                  </a:cubicBezTo>
                  <a:cubicBezTo>
                    <a:pt x="2093" y="1230"/>
                    <a:pt x="1674" y="1230"/>
                    <a:pt x="1319" y="1126"/>
                  </a:cubicBezTo>
                  <a:cubicBezTo>
                    <a:pt x="649" y="958"/>
                    <a:pt x="1068" y="519"/>
                    <a:pt x="1528" y="414"/>
                  </a:cubicBezTo>
                  <a:cubicBezTo>
                    <a:pt x="1854" y="339"/>
                    <a:pt x="2188" y="324"/>
                    <a:pt x="2525" y="324"/>
                  </a:cubicBezTo>
                  <a:close/>
                  <a:moveTo>
                    <a:pt x="2190" y="1"/>
                  </a:moveTo>
                  <a:cubicBezTo>
                    <a:pt x="1585" y="1"/>
                    <a:pt x="956" y="115"/>
                    <a:pt x="691" y="519"/>
                  </a:cubicBezTo>
                  <a:cubicBezTo>
                    <a:pt x="1" y="1523"/>
                    <a:pt x="1905" y="1544"/>
                    <a:pt x="2407" y="1565"/>
                  </a:cubicBezTo>
                  <a:cubicBezTo>
                    <a:pt x="2615" y="1579"/>
                    <a:pt x="3022" y="1608"/>
                    <a:pt x="3479" y="1608"/>
                  </a:cubicBezTo>
                  <a:cubicBezTo>
                    <a:pt x="4353" y="1608"/>
                    <a:pt x="5408" y="1502"/>
                    <a:pt x="5587" y="979"/>
                  </a:cubicBezTo>
                  <a:cubicBezTo>
                    <a:pt x="5823" y="273"/>
                    <a:pt x="4575" y="132"/>
                    <a:pt x="3742" y="132"/>
                  </a:cubicBezTo>
                  <a:cubicBezTo>
                    <a:pt x="3573" y="132"/>
                    <a:pt x="3421" y="137"/>
                    <a:pt x="3302" y="146"/>
                  </a:cubicBezTo>
                  <a:lnTo>
                    <a:pt x="3302" y="146"/>
                  </a:lnTo>
                  <a:cubicBezTo>
                    <a:pt x="3289" y="125"/>
                    <a:pt x="3269" y="109"/>
                    <a:pt x="3244" y="100"/>
                  </a:cubicBezTo>
                  <a:cubicBezTo>
                    <a:pt x="2978" y="50"/>
                    <a:pt x="2589" y="1"/>
                    <a:pt x="21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2412550" y="2369575"/>
              <a:ext cx="14675" cy="337800"/>
            </a:xfrm>
            <a:custGeom>
              <a:avLst/>
              <a:gdLst/>
              <a:ahLst/>
              <a:cxnLst/>
              <a:rect l="l" t="t" r="r" b="b"/>
              <a:pathLst>
                <a:path w="587" h="13512" extrusionOk="0">
                  <a:moveTo>
                    <a:pt x="471" y="1"/>
                  </a:moveTo>
                  <a:cubicBezTo>
                    <a:pt x="414" y="1"/>
                    <a:pt x="356" y="37"/>
                    <a:pt x="356" y="110"/>
                  </a:cubicBezTo>
                  <a:cubicBezTo>
                    <a:pt x="1" y="4483"/>
                    <a:pt x="42" y="8982"/>
                    <a:pt x="252" y="13355"/>
                  </a:cubicBezTo>
                  <a:cubicBezTo>
                    <a:pt x="252" y="13460"/>
                    <a:pt x="325" y="13512"/>
                    <a:pt x="398" y="13512"/>
                  </a:cubicBezTo>
                  <a:cubicBezTo>
                    <a:pt x="471" y="13512"/>
                    <a:pt x="545" y="13460"/>
                    <a:pt x="545" y="13355"/>
                  </a:cubicBezTo>
                  <a:cubicBezTo>
                    <a:pt x="503" y="8919"/>
                    <a:pt x="586" y="4525"/>
                    <a:pt x="586" y="110"/>
                  </a:cubicBezTo>
                  <a:cubicBezTo>
                    <a:pt x="586" y="37"/>
                    <a:pt x="529" y="1"/>
                    <a:pt x="47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2543325" y="2353100"/>
              <a:ext cx="22000" cy="362850"/>
            </a:xfrm>
            <a:custGeom>
              <a:avLst/>
              <a:gdLst/>
              <a:ahLst/>
              <a:cxnLst/>
              <a:rect l="l" t="t" r="r" b="b"/>
              <a:pathLst>
                <a:path w="880" h="14514" extrusionOk="0">
                  <a:moveTo>
                    <a:pt x="160" y="0"/>
                  </a:moveTo>
                  <a:cubicBezTo>
                    <a:pt x="100" y="0"/>
                    <a:pt x="42" y="47"/>
                    <a:pt x="42" y="142"/>
                  </a:cubicBezTo>
                  <a:cubicBezTo>
                    <a:pt x="0" y="2443"/>
                    <a:pt x="147" y="4766"/>
                    <a:pt x="189" y="7067"/>
                  </a:cubicBezTo>
                  <a:cubicBezTo>
                    <a:pt x="210" y="8176"/>
                    <a:pt x="252" y="9306"/>
                    <a:pt x="272" y="10394"/>
                  </a:cubicBezTo>
                  <a:cubicBezTo>
                    <a:pt x="293" y="11461"/>
                    <a:pt x="691" y="13324"/>
                    <a:pt x="168" y="14286"/>
                  </a:cubicBezTo>
                  <a:cubicBezTo>
                    <a:pt x="93" y="14405"/>
                    <a:pt x="199" y="14514"/>
                    <a:pt x="304" y="14514"/>
                  </a:cubicBezTo>
                  <a:cubicBezTo>
                    <a:pt x="346" y="14514"/>
                    <a:pt x="389" y="14496"/>
                    <a:pt x="419" y="14453"/>
                  </a:cubicBezTo>
                  <a:cubicBezTo>
                    <a:pt x="879" y="13721"/>
                    <a:pt x="628" y="12759"/>
                    <a:pt x="628" y="11943"/>
                  </a:cubicBezTo>
                  <a:cubicBezTo>
                    <a:pt x="607" y="10666"/>
                    <a:pt x="565" y="9369"/>
                    <a:pt x="524" y="8093"/>
                  </a:cubicBezTo>
                  <a:cubicBezTo>
                    <a:pt x="461" y="5456"/>
                    <a:pt x="461" y="2778"/>
                    <a:pt x="293" y="142"/>
                  </a:cubicBezTo>
                  <a:cubicBezTo>
                    <a:pt x="283" y="47"/>
                    <a:pt x="220" y="0"/>
                    <a:pt x="16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2415850" y="2700750"/>
              <a:ext cx="139675" cy="30450"/>
            </a:xfrm>
            <a:custGeom>
              <a:avLst/>
              <a:gdLst/>
              <a:ahLst/>
              <a:cxnLst/>
              <a:rect l="l" t="t" r="r" b="b"/>
              <a:pathLst>
                <a:path w="5587" h="1218" extrusionOk="0">
                  <a:moveTo>
                    <a:pt x="167" y="0"/>
                  </a:moveTo>
                  <a:cubicBezTo>
                    <a:pt x="78" y="0"/>
                    <a:pt x="0" y="85"/>
                    <a:pt x="57" y="171"/>
                  </a:cubicBezTo>
                  <a:cubicBezTo>
                    <a:pt x="498" y="941"/>
                    <a:pt x="1515" y="1217"/>
                    <a:pt x="2581" y="1217"/>
                  </a:cubicBezTo>
                  <a:cubicBezTo>
                    <a:pt x="3687" y="1217"/>
                    <a:pt x="4848" y="920"/>
                    <a:pt x="5476" y="568"/>
                  </a:cubicBezTo>
                  <a:cubicBezTo>
                    <a:pt x="5587" y="494"/>
                    <a:pt x="5535" y="307"/>
                    <a:pt x="5420" y="307"/>
                  </a:cubicBezTo>
                  <a:cubicBezTo>
                    <a:pt x="5405" y="307"/>
                    <a:pt x="5389" y="310"/>
                    <a:pt x="5371" y="317"/>
                  </a:cubicBezTo>
                  <a:cubicBezTo>
                    <a:pt x="4464" y="620"/>
                    <a:pt x="3611" y="814"/>
                    <a:pt x="2682" y="814"/>
                  </a:cubicBezTo>
                  <a:cubicBezTo>
                    <a:pt x="2454" y="814"/>
                    <a:pt x="2221" y="802"/>
                    <a:pt x="1982" y="778"/>
                  </a:cubicBezTo>
                  <a:cubicBezTo>
                    <a:pt x="1438" y="694"/>
                    <a:pt x="643" y="568"/>
                    <a:pt x="287" y="66"/>
                  </a:cubicBezTo>
                  <a:cubicBezTo>
                    <a:pt x="253" y="19"/>
                    <a:pt x="209" y="0"/>
                    <a:pt x="16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2419750" y="2393350"/>
              <a:ext cx="134900" cy="30875"/>
            </a:xfrm>
            <a:custGeom>
              <a:avLst/>
              <a:gdLst/>
              <a:ahLst/>
              <a:cxnLst/>
              <a:rect l="l" t="t" r="r" b="b"/>
              <a:pathLst>
                <a:path w="5396" h="1235" extrusionOk="0">
                  <a:moveTo>
                    <a:pt x="213" y="0"/>
                  </a:moveTo>
                  <a:cubicBezTo>
                    <a:pt x="112" y="0"/>
                    <a:pt x="0" y="99"/>
                    <a:pt x="68" y="185"/>
                  </a:cubicBezTo>
                  <a:cubicBezTo>
                    <a:pt x="652" y="967"/>
                    <a:pt x="1738" y="1235"/>
                    <a:pt x="2838" y="1235"/>
                  </a:cubicBezTo>
                  <a:cubicBezTo>
                    <a:pt x="3709" y="1235"/>
                    <a:pt x="4589" y="1067"/>
                    <a:pt x="5236" y="854"/>
                  </a:cubicBezTo>
                  <a:cubicBezTo>
                    <a:pt x="5396" y="814"/>
                    <a:pt x="5327" y="623"/>
                    <a:pt x="5212" y="623"/>
                  </a:cubicBezTo>
                  <a:cubicBezTo>
                    <a:pt x="5206" y="623"/>
                    <a:pt x="5201" y="623"/>
                    <a:pt x="5195" y="624"/>
                  </a:cubicBezTo>
                  <a:cubicBezTo>
                    <a:pt x="4502" y="757"/>
                    <a:pt x="3673" y="898"/>
                    <a:pt x="2861" y="898"/>
                  </a:cubicBezTo>
                  <a:cubicBezTo>
                    <a:pt x="1882" y="898"/>
                    <a:pt x="930" y="692"/>
                    <a:pt x="278" y="17"/>
                  </a:cubicBezTo>
                  <a:cubicBezTo>
                    <a:pt x="258" y="6"/>
                    <a:pt x="236" y="0"/>
                    <a:pt x="2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2416875" y="2442350"/>
              <a:ext cx="132400" cy="18625"/>
            </a:xfrm>
            <a:custGeom>
              <a:avLst/>
              <a:gdLst/>
              <a:ahLst/>
              <a:cxnLst/>
              <a:rect l="l" t="t" r="r" b="b"/>
              <a:pathLst>
                <a:path w="5296" h="745" extrusionOk="0">
                  <a:moveTo>
                    <a:pt x="135" y="1"/>
                  </a:moveTo>
                  <a:cubicBezTo>
                    <a:pt x="63" y="1"/>
                    <a:pt x="0" y="118"/>
                    <a:pt x="79" y="212"/>
                  </a:cubicBezTo>
                  <a:cubicBezTo>
                    <a:pt x="497" y="694"/>
                    <a:pt x="1439" y="694"/>
                    <a:pt x="2025" y="735"/>
                  </a:cubicBezTo>
                  <a:cubicBezTo>
                    <a:pt x="2166" y="741"/>
                    <a:pt x="2308" y="744"/>
                    <a:pt x="2451" y="744"/>
                  </a:cubicBezTo>
                  <a:cubicBezTo>
                    <a:pt x="3368" y="744"/>
                    <a:pt x="4310" y="622"/>
                    <a:pt x="5142" y="296"/>
                  </a:cubicBezTo>
                  <a:cubicBezTo>
                    <a:pt x="5296" y="238"/>
                    <a:pt x="5256" y="40"/>
                    <a:pt x="5102" y="40"/>
                  </a:cubicBezTo>
                  <a:cubicBezTo>
                    <a:pt x="5089" y="40"/>
                    <a:pt x="5074" y="42"/>
                    <a:pt x="5058" y="45"/>
                  </a:cubicBezTo>
                  <a:cubicBezTo>
                    <a:pt x="4284" y="233"/>
                    <a:pt x="3531" y="422"/>
                    <a:pt x="2715" y="443"/>
                  </a:cubicBezTo>
                  <a:cubicBezTo>
                    <a:pt x="2520" y="449"/>
                    <a:pt x="2260" y="461"/>
                    <a:pt x="1979" y="461"/>
                  </a:cubicBezTo>
                  <a:cubicBezTo>
                    <a:pt x="1326" y="461"/>
                    <a:pt x="555" y="396"/>
                    <a:pt x="204" y="45"/>
                  </a:cubicBezTo>
                  <a:cubicBezTo>
                    <a:pt x="183" y="14"/>
                    <a:pt x="158" y="1"/>
                    <a:pt x="1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2417525" y="2483225"/>
              <a:ext cx="127975" cy="24100"/>
            </a:xfrm>
            <a:custGeom>
              <a:avLst/>
              <a:gdLst/>
              <a:ahLst/>
              <a:cxnLst/>
              <a:rect l="l" t="t" r="r" b="b"/>
              <a:pathLst>
                <a:path w="5119" h="964" extrusionOk="0">
                  <a:moveTo>
                    <a:pt x="4950" y="0"/>
                  </a:moveTo>
                  <a:cubicBezTo>
                    <a:pt x="4930" y="0"/>
                    <a:pt x="4908" y="7"/>
                    <a:pt x="4886" y="21"/>
                  </a:cubicBezTo>
                  <a:cubicBezTo>
                    <a:pt x="4280" y="473"/>
                    <a:pt x="3542" y="642"/>
                    <a:pt x="2782" y="642"/>
                  </a:cubicBezTo>
                  <a:cubicBezTo>
                    <a:pt x="1890" y="642"/>
                    <a:pt x="968" y="408"/>
                    <a:pt x="199" y="126"/>
                  </a:cubicBezTo>
                  <a:cubicBezTo>
                    <a:pt x="187" y="122"/>
                    <a:pt x="175" y="120"/>
                    <a:pt x="163" y="120"/>
                  </a:cubicBezTo>
                  <a:cubicBezTo>
                    <a:pt x="59" y="120"/>
                    <a:pt x="0" y="278"/>
                    <a:pt x="94" y="335"/>
                  </a:cubicBezTo>
                  <a:cubicBezTo>
                    <a:pt x="824" y="677"/>
                    <a:pt x="1877" y="963"/>
                    <a:pt x="2874" y="963"/>
                  </a:cubicBezTo>
                  <a:cubicBezTo>
                    <a:pt x="3706" y="963"/>
                    <a:pt x="4499" y="764"/>
                    <a:pt x="5032" y="230"/>
                  </a:cubicBezTo>
                  <a:cubicBezTo>
                    <a:pt x="5119" y="144"/>
                    <a:pt x="5048" y="0"/>
                    <a:pt x="4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2417150" y="2529100"/>
              <a:ext cx="138475" cy="19800"/>
            </a:xfrm>
            <a:custGeom>
              <a:avLst/>
              <a:gdLst/>
              <a:ahLst/>
              <a:cxnLst/>
              <a:rect l="l" t="t" r="r" b="b"/>
              <a:pathLst>
                <a:path w="5539" h="792" extrusionOk="0">
                  <a:moveTo>
                    <a:pt x="5353" y="1"/>
                  </a:moveTo>
                  <a:cubicBezTo>
                    <a:pt x="5342" y="1"/>
                    <a:pt x="5331" y="3"/>
                    <a:pt x="5319" y="6"/>
                  </a:cubicBezTo>
                  <a:cubicBezTo>
                    <a:pt x="4321" y="312"/>
                    <a:pt x="3395" y="459"/>
                    <a:pt x="2457" y="459"/>
                  </a:cubicBezTo>
                  <a:cubicBezTo>
                    <a:pt x="1723" y="459"/>
                    <a:pt x="982" y="369"/>
                    <a:pt x="193" y="195"/>
                  </a:cubicBezTo>
                  <a:cubicBezTo>
                    <a:pt x="179" y="188"/>
                    <a:pt x="166" y="185"/>
                    <a:pt x="153" y="185"/>
                  </a:cubicBezTo>
                  <a:cubicBezTo>
                    <a:pt x="52" y="185"/>
                    <a:pt x="0" y="385"/>
                    <a:pt x="130" y="404"/>
                  </a:cubicBezTo>
                  <a:cubicBezTo>
                    <a:pt x="925" y="656"/>
                    <a:pt x="1764" y="791"/>
                    <a:pt x="2600" y="791"/>
                  </a:cubicBezTo>
                  <a:cubicBezTo>
                    <a:pt x="3570" y="791"/>
                    <a:pt x="4536" y="609"/>
                    <a:pt x="5424" y="216"/>
                  </a:cubicBezTo>
                  <a:cubicBezTo>
                    <a:pt x="5538" y="178"/>
                    <a:pt x="5462" y="1"/>
                    <a:pt x="53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2420350" y="2574825"/>
              <a:ext cx="131300" cy="22875"/>
            </a:xfrm>
            <a:custGeom>
              <a:avLst/>
              <a:gdLst/>
              <a:ahLst/>
              <a:cxnLst/>
              <a:rect l="l" t="t" r="r" b="b"/>
              <a:pathLst>
                <a:path w="5252" h="915" extrusionOk="0">
                  <a:moveTo>
                    <a:pt x="190" y="1"/>
                  </a:moveTo>
                  <a:cubicBezTo>
                    <a:pt x="75" y="1"/>
                    <a:pt x="0" y="178"/>
                    <a:pt x="107" y="249"/>
                  </a:cubicBezTo>
                  <a:cubicBezTo>
                    <a:pt x="820" y="667"/>
                    <a:pt x="1857" y="915"/>
                    <a:pt x="2860" y="915"/>
                  </a:cubicBezTo>
                  <a:cubicBezTo>
                    <a:pt x="3713" y="915"/>
                    <a:pt x="4542" y="736"/>
                    <a:pt x="5129" y="333"/>
                  </a:cubicBezTo>
                  <a:cubicBezTo>
                    <a:pt x="5252" y="262"/>
                    <a:pt x="5198" y="104"/>
                    <a:pt x="5079" y="104"/>
                  </a:cubicBezTo>
                  <a:cubicBezTo>
                    <a:pt x="5056" y="104"/>
                    <a:pt x="5030" y="110"/>
                    <a:pt x="5003" y="123"/>
                  </a:cubicBezTo>
                  <a:cubicBezTo>
                    <a:pt x="4349" y="436"/>
                    <a:pt x="3524" y="597"/>
                    <a:pt x="2701" y="597"/>
                  </a:cubicBezTo>
                  <a:cubicBezTo>
                    <a:pt x="1813" y="597"/>
                    <a:pt x="926" y="409"/>
                    <a:pt x="254" y="19"/>
                  </a:cubicBezTo>
                  <a:cubicBezTo>
                    <a:pt x="232" y="6"/>
                    <a:pt x="210" y="1"/>
                    <a:pt x="1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2416875" y="2625725"/>
              <a:ext cx="141825" cy="19475"/>
            </a:xfrm>
            <a:custGeom>
              <a:avLst/>
              <a:gdLst/>
              <a:ahLst/>
              <a:cxnLst/>
              <a:rect l="l" t="t" r="r" b="b"/>
              <a:pathLst>
                <a:path w="5673" h="779" extrusionOk="0">
                  <a:moveTo>
                    <a:pt x="5523" y="1"/>
                  </a:moveTo>
                  <a:cubicBezTo>
                    <a:pt x="5508" y="1"/>
                    <a:pt x="5493" y="4"/>
                    <a:pt x="5477" y="12"/>
                  </a:cubicBezTo>
                  <a:cubicBezTo>
                    <a:pt x="4691" y="340"/>
                    <a:pt x="3705" y="502"/>
                    <a:pt x="2728" y="502"/>
                  </a:cubicBezTo>
                  <a:cubicBezTo>
                    <a:pt x="1833" y="502"/>
                    <a:pt x="945" y="366"/>
                    <a:pt x="225" y="96"/>
                  </a:cubicBezTo>
                  <a:cubicBezTo>
                    <a:pt x="218" y="95"/>
                    <a:pt x="211" y="95"/>
                    <a:pt x="205" y="95"/>
                  </a:cubicBezTo>
                  <a:cubicBezTo>
                    <a:pt x="71" y="95"/>
                    <a:pt x="1" y="286"/>
                    <a:pt x="120" y="326"/>
                  </a:cubicBezTo>
                  <a:cubicBezTo>
                    <a:pt x="802" y="684"/>
                    <a:pt x="1526" y="778"/>
                    <a:pt x="2279" y="778"/>
                  </a:cubicBezTo>
                  <a:cubicBezTo>
                    <a:pt x="2451" y="778"/>
                    <a:pt x="2624" y="773"/>
                    <a:pt x="2799" y="766"/>
                  </a:cubicBezTo>
                  <a:cubicBezTo>
                    <a:pt x="3761" y="745"/>
                    <a:pt x="4745" y="745"/>
                    <a:pt x="5582" y="242"/>
                  </a:cubicBezTo>
                  <a:cubicBezTo>
                    <a:pt x="5673" y="169"/>
                    <a:pt x="5621" y="1"/>
                    <a:pt x="55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2418225" y="2668050"/>
              <a:ext cx="138850" cy="18675"/>
            </a:xfrm>
            <a:custGeom>
              <a:avLst/>
              <a:gdLst/>
              <a:ahLst/>
              <a:cxnLst/>
              <a:rect l="l" t="t" r="r" b="b"/>
              <a:pathLst>
                <a:path w="5554" h="747" extrusionOk="0">
                  <a:moveTo>
                    <a:pt x="5355" y="0"/>
                  </a:moveTo>
                  <a:cubicBezTo>
                    <a:pt x="5336" y="0"/>
                    <a:pt x="5317" y="5"/>
                    <a:pt x="5297" y="14"/>
                  </a:cubicBezTo>
                  <a:cubicBezTo>
                    <a:pt x="4635" y="406"/>
                    <a:pt x="3785" y="527"/>
                    <a:pt x="2911" y="527"/>
                  </a:cubicBezTo>
                  <a:cubicBezTo>
                    <a:pt x="1963" y="527"/>
                    <a:pt x="987" y="384"/>
                    <a:pt x="192" y="286"/>
                  </a:cubicBezTo>
                  <a:cubicBezTo>
                    <a:pt x="177" y="280"/>
                    <a:pt x="163" y="277"/>
                    <a:pt x="150" y="277"/>
                  </a:cubicBezTo>
                  <a:cubicBezTo>
                    <a:pt x="35" y="277"/>
                    <a:pt x="0" y="498"/>
                    <a:pt x="150" y="516"/>
                  </a:cubicBezTo>
                  <a:cubicBezTo>
                    <a:pt x="981" y="663"/>
                    <a:pt x="1838" y="746"/>
                    <a:pt x="2690" y="746"/>
                  </a:cubicBezTo>
                  <a:cubicBezTo>
                    <a:pt x="2932" y="746"/>
                    <a:pt x="3174" y="739"/>
                    <a:pt x="3414" y="726"/>
                  </a:cubicBezTo>
                  <a:cubicBezTo>
                    <a:pt x="4147" y="705"/>
                    <a:pt x="4858" y="684"/>
                    <a:pt x="5465" y="202"/>
                  </a:cubicBezTo>
                  <a:cubicBezTo>
                    <a:pt x="5553" y="131"/>
                    <a:pt x="5462" y="0"/>
                    <a:pt x="53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2542275" y="2317375"/>
              <a:ext cx="13100" cy="57450"/>
            </a:xfrm>
            <a:custGeom>
              <a:avLst/>
              <a:gdLst/>
              <a:ahLst/>
              <a:cxnLst/>
              <a:rect l="l" t="t" r="r" b="b"/>
              <a:pathLst>
                <a:path w="524" h="2298" extrusionOk="0">
                  <a:moveTo>
                    <a:pt x="211" y="1"/>
                  </a:moveTo>
                  <a:cubicBezTo>
                    <a:pt x="150" y="1"/>
                    <a:pt x="94" y="38"/>
                    <a:pt x="105" y="106"/>
                  </a:cubicBezTo>
                  <a:cubicBezTo>
                    <a:pt x="147" y="796"/>
                    <a:pt x="1" y="1550"/>
                    <a:pt x="147" y="2219"/>
                  </a:cubicBezTo>
                  <a:cubicBezTo>
                    <a:pt x="158" y="2272"/>
                    <a:pt x="210" y="2298"/>
                    <a:pt x="265" y="2298"/>
                  </a:cubicBezTo>
                  <a:cubicBezTo>
                    <a:pt x="320" y="2298"/>
                    <a:pt x="377" y="2272"/>
                    <a:pt x="398" y="2219"/>
                  </a:cubicBezTo>
                  <a:cubicBezTo>
                    <a:pt x="524" y="1571"/>
                    <a:pt x="524" y="713"/>
                    <a:pt x="335" y="85"/>
                  </a:cubicBezTo>
                  <a:cubicBezTo>
                    <a:pt x="316" y="27"/>
                    <a:pt x="262" y="1"/>
                    <a:pt x="2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2647425" y="2319875"/>
              <a:ext cx="9950" cy="57625"/>
            </a:xfrm>
            <a:custGeom>
              <a:avLst/>
              <a:gdLst/>
              <a:ahLst/>
              <a:cxnLst/>
              <a:rect l="l" t="t" r="r" b="b"/>
              <a:pathLst>
                <a:path w="398" h="2305" extrusionOk="0">
                  <a:moveTo>
                    <a:pt x="186" y="1"/>
                  </a:moveTo>
                  <a:cubicBezTo>
                    <a:pt x="126" y="1"/>
                    <a:pt x="63" y="37"/>
                    <a:pt x="63" y="111"/>
                  </a:cubicBezTo>
                  <a:cubicBezTo>
                    <a:pt x="63" y="801"/>
                    <a:pt x="0" y="1533"/>
                    <a:pt x="105" y="2203"/>
                  </a:cubicBezTo>
                  <a:cubicBezTo>
                    <a:pt x="114" y="2275"/>
                    <a:pt x="158" y="2305"/>
                    <a:pt x="205" y="2305"/>
                  </a:cubicBezTo>
                  <a:cubicBezTo>
                    <a:pt x="267" y="2305"/>
                    <a:pt x="335" y="2253"/>
                    <a:pt x="335" y="2182"/>
                  </a:cubicBezTo>
                  <a:cubicBezTo>
                    <a:pt x="398" y="1492"/>
                    <a:pt x="335" y="780"/>
                    <a:pt x="293" y="111"/>
                  </a:cubicBezTo>
                  <a:cubicBezTo>
                    <a:pt x="304" y="37"/>
                    <a:pt x="246" y="1"/>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2555275" y="2641850"/>
              <a:ext cx="61150" cy="17025"/>
            </a:xfrm>
            <a:custGeom>
              <a:avLst/>
              <a:gdLst/>
              <a:ahLst/>
              <a:cxnLst/>
              <a:rect l="l" t="t" r="r" b="b"/>
              <a:pathLst>
                <a:path w="2446" h="681" extrusionOk="0">
                  <a:moveTo>
                    <a:pt x="172" y="1"/>
                  </a:moveTo>
                  <a:cubicBezTo>
                    <a:pt x="73" y="1"/>
                    <a:pt x="0" y="117"/>
                    <a:pt x="87" y="204"/>
                  </a:cubicBezTo>
                  <a:cubicBezTo>
                    <a:pt x="442" y="518"/>
                    <a:pt x="1009" y="680"/>
                    <a:pt x="1541" y="680"/>
                  </a:cubicBezTo>
                  <a:cubicBezTo>
                    <a:pt x="1826" y="680"/>
                    <a:pt x="2100" y="634"/>
                    <a:pt x="2326" y="539"/>
                  </a:cubicBezTo>
                  <a:cubicBezTo>
                    <a:pt x="2446" y="499"/>
                    <a:pt x="2414" y="307"/>
                    <a:pt x="2302" y="307"/>
                  </a:cubicBezTo>
                  <a:cubicBezTo>
                    <a:pt x="2296" y="307"/>
                    <a:pt x="2290" y="308"/>
                    <a:pt x="2284" y="309"/>
                  </a:cubicBezTo>
                  <a:cubicBezTo>
                    <a:pt x="2069" y="343"/>
                    <a:pt x="1836" y="363"/>
                    <a:pt x="1601" y="363"/>
                  </a:cubicBezTo>
                  <a:cubicBezTo>
                    <a:pt x="1107" y="363"/>
                    <a:pt x="603" y="271"/>
                    <a:pt x="234" y="16"/>
                  </a:cubicBezTo>
                  <a:cubicBezTo>
                    <a:pt x="213" y="5"/>
                    <a:pt x="192" y="1"/>
                    <a:pt x="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2605050" y="2393125"/>
              <a:ext cx="16775" cy="322250"/>
            </a:xfrm>
            <a:custGeom>
              <a:avLst/>
              <a:gdLst/>
              <a:ahLst/>
              <a:cxnLst/>
              <a:rect l="l" t="t" r="r" b="b"/>
              <a:pathLst>
                <a:path w="671" h="12890" extrusionOk="0">
                  <a:moveTo>
                    <a:pt x="346" y="0"/>
                  </a:moveTo>
                  <a:cubicBezTo>
                    <a:pt x="288" y="0"/>
                    <a:pt x="231" y="37"/>
                    <a:pt x="231" y="110"/>
                  </a:cubicBezTo>
                  <a:cubicBezTo>
                    <a:pt x="84" y="4274"/>
                    <a:pt x="0" y="8584"/>
                    <a:pt x="210" y="12748"/>
                  </a:cubicBezTo>
                  <a:cubicBezTo>
                    <a:pt x="210" y="12842"/>
                    <a:pt x="272" y="12889"/>
                    <a:pt x="335" y="12889"/>
                  </a:cubicBezTo>
                  <a:cubicBezTo>
                    <a:pt x="398" y="12889"/>
                    <a:pt x="461" y="12842"/>
                    <a:pt x="461" y="12748"/>
                  </a:cubicBezTo>
                  <a:cubicBezTo>
                    <a:pt x="670" y="8584"/>
                    <a:pt x="628" y="4295"/>
                    <a:pt x="461" y="110"/>
                  </a:cubicBezTo>
                  <a:cubicBezTo>
                    <a:pt x="461" y="37"/>
                    <a:pt x="403" y="0"/>
                    <a:pt x="3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2730325" y="2396250"/>
              <a:ext cx="15450" cy="311800"/>
            </a:xfrm>
            <a:custGeom>
              <a:avLst/>
              <a:gdLst/>
              <a:ahLst/>
              <a:cxnLst/>
              <a:rect l="l" t="t" r="r" b="b"/>
              <a:pathLst>
                <a:path w="618" h="12472" extrusionOk="0">
                  <a:moveTo>
                    <a:pt x="121" y="1"/>
                  </a:moveTo>
                  <a:cubicBezTo>
                    <a:pt x="58" y="1"/>
                    <a:pt x="1" y="37"/>
                    <a:pt x="11" y="110"/>
                  </a:cubicBezTo>
                  <a:cubicBezTo>
                    <a:pt x="95" y="4191"/>
                    <a:pt x="199" y="8250"/>
                    <a:pt x="220" y="12330"/>
                  </a:cubicBezTo>
                  <a:cubicBezTo>
                    <a:pt x="220" y="12424"/>
                    <a:pt x="294" y="12471"/>
                    <a:pt x="369" y="12471"/>
                  </a:cubicBezTo>
                  <a:cubicBezTo>
                    <a:pt x="445" y="12471"/>
                    <a:pt x="524" y="12424"/>
                    <a:pt x="534" y="12330"/>
                  </a:cubicBezTo>
                  <a:cubicBezTo>
                    <a:pt x="618" y="8271"/>
                    <a:pt x="534" y="4170"/>
                    <a:pt x="262" y="110"/>
                  </a:cubicBezTo>
                  <a:cubicBezTo>
                    <a:pt x="252" y="37"/>
                    <a:pt x="184" y="1"/>
                    <a:pt x="12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2608575" y="2701350"/>
              <a:ext cx="135175" cy="32300"/>
            </a:xfrm>
            <a:custGeom>
              <a:avLst/>
              <a:gdLst/>
              <a:ahLst/>
              <a:cxnLst/>
              <a:rect l="l" t="t" r="r" b="b"/>
              <a:pathLst>
                <a:path w="5407" h="1292" extrusionOk="0">
                  <a:moveTo>
                    <a:pt x="5238" y="0"/>
                  </a:moveTo>
                  <a:cubicBezTo>
                    <a:pt x="5218" y="0"/>
                    <a:pt x="5196" y="7"/>
                    <a:pt x="5174" y="21"/>
                  </a:cubicBezTo>
                  <a:cubicBezTo>
                    <a:pt x="4386" y="531"/>
                    <a:pt x="3288" y="963"/>
                    <a:pt x="2255" y="963"/>
                  </a:cubicBezTo>
                  <a:cubicBezTo>
                    <a:pt x="1507" y="963"/>
                    <a:pt x="793" y="736"/>
                    <a:pt x="257" y="147"/>
                  </a:cubicBezTo>
                  <a:cubicBezTo>
                    <a:pt x="241" y="135"/>
                    <a:pt x="222" y="130"/>
                    <a:pt x="202" y="130"/>
                  </a:cubicBezTo>
                  <a:cubicBezTo>
                    <a:pt x="113" y="130"/>
                    <a:pt x="1" y="229"/>
                    <a:pt x="69" y="314"/>
                  </a:cubicBezTo>
                  <a:cubicBezTo>
                    <a:pt x="547" y="1013"/>
                    <a:pt x="1382" y="1292"/>
                    <a:pt x="2272" y="1292"/>
                  </a:cubicBezTo>
                  <a:cubicBezTo>
                    <a:pt x="3405" y="1292"/>
                    <a:pt x="4629" y="840"/>
                    <a:pt x="5321" y="230"/>
                  </a:cubicBezTo>
                  <a:cubicBezTo>
                    <a:pt x="5407" y="144"/>
                    <a:pt x="5336" y="0"/>
                    <a:pt x="523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6"/>
            <p:cNvSpPr/>
            <p:nvPr/>
          </p:nvSpPr>
          <p:spPr>
            <a:xfrm>
              <a:off x="2548700" y="2359200"/>
              <a:ext cx="106200" cy="19950"/>
            </a:xfrm>
            <a:custGeom>
              <a:avLst/>
              <a:gdLst/>
              <a:ahLst/>
              <a:cxnLst/>
              <a:rect l="l" t="t" r="r" b="b"/>
              <a:pathLst>
                <a:path w="4248" h="798" extrusionOk="0">
                  <a:moveTo>
                    <a:pt x="191" y="0"/>
                  </a:moveTo>
                  <a:cubicBezTo>
                    <a:pt x="123" y="0"/>
                    <a:pt x="0" y="133"/>
                    <a:pt x="78" y="211"/>
                  </a:cubicBezTo>
                  <a:cubicBezTo>
                    <a:pt x="581" y="651"/>
                    <a:pt x="1187" y="756"/>
                    <a:pt x="1836" y="776"/>
                  </a:cubicBezTo>
                  <a:cubicBezTo>
                    <a:pt x="2044" y="788"/>
                    <a:pt x="2260" y="798"/>
                    <a:pt x="2478" y="798"/>
                  </a:cubicBezTo>
                  <a:cubicBezTo>
                    <a:pt x="3050" y="798"/>
                    <a:pt x="3638" y="729"/>
                    <a:pt x="4138" y="442"/>
                  </a:cubicBezTo>
                  <a:cubicBezTo>
                    <a:pt x="4247" y="369"/>
                    <a:pt x="4197" y="200"/>
                    <a:pt x="4086" y="200"/>
                  </a:cubicBezTo>
                  <a:cubicBezTo>
                    <a:pt x="4069" y="200"/>
                    <a:pt x="4052" y="204"/>
                    <a:pt x="4033" y="211"/>
                  </a:cubicBezTo>
                  <a:cubicBezTo>
                    <a:pt x="3509" y="402"/>
                    <a:pt x="2898" y="510"/>
                    <a:pt x="2283" y="510"/>
                  </a:cubicBezTo>
                  <a:cubicBezTo>
                    <a:pt x="1548" y="510"/>
                    <a:pt x="808" y="356"/>
                    <a:pt x="204" y="2"/>
                  </a:cubicBezTo>
                  <a:cubicBezTo>
                    <a:pt x="200" y="1"/>
                    <a:pt x="195"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2549925" y="2406650"/>
              <a:ext cx="63525" cy="20325"/>
            </a:xfrm>
            <a:custGeom>
              <a:avLst/>
              <a:gdLst/>
              <a:ahLst/>
              <a:cxnLst/>
              <a:rect l="l" t="t" r="r" b="b"/>
              <a:pathLst>
                <a:path w="2541" h="813" extrusionOk="0">
                  <a:moveTo>
                    <a:pt x="194" y="1"/>
                  </a:moveTo>
                  <a:cubicBezTo>
                    <a:pt x="86" y="1"/>
                    <a:pt x="0" y="125"/>
                    <a:pt x="92" y="218"/>
                  </a:cubicBezTo>
                  <a:cubicBezTo>
                    <a:pt x="518" y="598"/>
                    <a:pt x="1155" y="813"/>
                    <a:pt x="1760" y="813"/>
                  </a:cubicBezTo>
                  <a:cubicBezTo>
                    <a:pt x="1987" y="813"/>
                    <a:pt x="2209" y="782"/>
                    <a:pt x="2415" y="720"/>
                  </a:cubicBezTo>
                  <a:cubicBezTo>
                    <a:pt x="2540" y="678"/>
                    <a:pt x="2519" y="469"/>
                    <a:pt x="2394" y="469"/>
                  </a:cubicBezTo>
                  <a:cubicBezTo>
                    <a:pt x="2262" y="479"/>
                    <a:pt x="2137" y="484"/>
                    <a:pt x="2015" y="484"/>
                  </a:cubicBezTo>
                  <a:cubicBezTo>
                    <a:pt x="1379" y="484"/>
                    <a:pt x="853" y="342"/>
                    <a:pt x="239" y="8"/>
                  </a:cubicBezTo>
                  <a:cubicBezTo>
                    <a:pt x="224" y="3"/>
                    <a:pt x="209" y="1"/>
                    <a:pt x="1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p:nvPr/>
          </p:nvSpPr>
          <p:spPr>
            <a:xfrm>
              <a:off x="2550950" y="2448550"/>
              <a:ext cx="63025" cy="17850"/>
            </a:xfrm>
            <a:custGeom>
              <a:avLst/>
              <a:gdLst/>
              <a:ahLst/>
              <a:cxnLst/>
              <a:rect l="l" t="t" r="r" b="b"/>
              <a:pathLst>
                <a:path w="2521" h="714" extrusionOk="0">
                  <a:moveTo>
                    <a:pt x="182" y="0"/>
                  </a:moveTo>
                  <a:cubicBezTo>
                    <a:pt x="75" y="0"/>
                    <a:pt x="1" y="159"/>
                    <a:pt x="114" y="215"/>
                  </a:cubicBezTo>
                  <a:cubicBezTo>
                    <a:pt x="518" y="525"/>
                    <a:pt x="1044" y="714"/>
                    <a:pt x="1562" y="714"/>
                  </a:cubicBezTo>
                  <a:cubicBezTo>
                    <a:pt x="1849" y="714"/>
                    <a:pt x="2134" y="656"/>
                    <a:pt x="2395" y="529"/>
                  </a:cubicBezTo>
                  <a:cubicBezTo>
                    <a:pt x="2520" y="487"/>
                    <a:pt x="2416" y="299"/>
                    <a:pt x="2290" y="299"/>
                  </a:cubicBezTo>
                  <a:cubicBezTo>
                    <a:pt x="2048" y="333"/>
                    <a:pt x="1818" y="353"/>
                    <a:pt x="1596" y="353"/>
                  </a:cubicBezTo>
                  <a:cubicBezTo>
                    <a:pt x="1126" y="353"/>
                    <a:pt x="687" y="262"/>
                    <a:pt x="219" y="6"/>
                  </a:cubicBezTo>
                  <a:cubicBezTo>
                    <a:pt x="206" y="2"/>
                    <a:pt x="194" y="0"/>
                    <a:pt x="1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6"/>
            <p:cNvSpPr/>
            <p:nvPr/>
          </p:nvSpPr>
          <p:spPr>
            <a:xfrm>
              <a:off x="2547800" y="2491775"/>
              <a:ext cx="66175" cy="20500"/>
            </a:xfrm>
            <a:custGeom>
              <a:avLst/>
              <a:gdLst/>
              <a:ahLst/>
              <a:cxnLst/>
              <a:rect l="l" t="t" r="r" b="b"/>
              <a:pathLst>
                <a:path w="2647" h="820" extrusionOk="0">
                  <a:moveTo>
                    <a:pt x="173" y="1"/>
                  </a:moveTo>
                  <a:cubicBezTo>
                    <a:pt x="99" y="1"/>
                    <a:pt x="1" y="65"/>
                    <a:pt x="31" y="139"/>
                  </a:cubicBezTo>
                  <a:cubicBezTo>
                    <a:pt x="210" y="655"/>
                    <a:pt x="788" y="820"/>
                    <a:pt x="1371" y="820"/>
                  </a:cubicBezTo>
                  <a:cubicBezTo>
                    <a:pt x="1806" y="820"/>
                    <a:pt x="2243" y="728"/>
                    <a:pt x="2521" y="621"/>
                  </a:cubicBezTo>
                  <a:cubicBezTo>
                    <a:pt x="2646" y="558"/>
                    <a:pt x="2604" y="370"/>
                    <a:pt x="2479" y="370"/>
                  </a:cubicBezTo>
                  <a:cubicBezTo>
                    <a:pt x="2183" y="421"/>
                    <a:pt x="1733" y="516"/>
                    <a:pt x="1306" y="516"/>
                  </a:cubicBezTo>
                  <a:cubicBezTo>
                    <a:pt x="857" y="516"/>
                    <a:pt x="433" y="410"/>
                    <a:pt x="240" y="35"/>
                  </a:cubicBezTo>
                  <a:cubicBezTo>
                    <a:pt x="228" y="11"/>
                    <a:pt x="202" y="1"/>
                    <a:pt x="17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6"/>
            <p:cNvSpPr/>
            <p:nvPr/>
          </p:nvSpPr>
          <p:spPr>
            <a:xfrm>
              <a:off x="2553275" y="2541550"/>
              <a:ext cx="65200" cy="19425"/>
            </a:xfrm>
            <a:custGeom>
              <a:avLst/>
              <a:gdLst/>
              <a:ahLst/>
              <a:cxnLst/>
              <a:rect l="l" t="t" r="r" b="b"/>
              <a:pathLst>
                <a:path w="2608" h="777" extrusionOk="0">
                  <a:moveTo>
                    <a:pt x="152" y="1"/>
                  </a:moveTo>
                  <a:cubicBezTo>
                    <a:pt x="76" y="1"/>
                    <a:pt x="1" y="137"/>
                    <a:pt x="84" y="220"/>
                  </a:cubicBezTo>
                  <a:cubicBezTo>
                    <a:pt x="483" y="566"/>
                    <a:pt x="1042" y="776"/>
                    <a:pt x="1591" y="776"/>
                  </a:cubicBezTo>
                  <a:cubicBezTo>
                    <a:pt x="1905" y="776"/>
                    <a:pt x="2216" y="707"/>
                    <a:pt x="2490" y="555"/>
                  </a:cubicBezTo>
                  <a:cubicBezTo>
                    <a:pt x="2607" y="476"/>
                    <a:pt x="2524" y="343"/>
                    <a:pt x="2410" y="343"/>
                  </a:cubicBezTo>
                  <a:cubicBezTo>
                    <a:pt x="2402" y="343"/>
                    <a:pt x="2394" y="344"/>
                    <a:pt x="2385" y="345"/>
                  </a:cubicBezTo>
                  <a:cubicBezTo>
                    <a:pt x="2083" y="407"/>
                    <a:pt x="1806" y="447"/>
                    <a:pt x="1540" y="447"/>
                  </a:cubicBezTo>
                  <a:cubicBezTo>
                    <a:pt x="1089" y="447"/>
                    <a:pt x="670" y="334"/>
                    <a:pt x="209" y="32"/>
                  </a:cubicBezTo>
                  <a:cubicBezTo>
                    <a:pt x="192" y="10"/>
                    <a:pt x="172" y="1"/>
                    <a:pt x="1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6"/>
            <p:cNvSpPr/>
            <p:nvPr/>
          </p:nvSpPr>
          <p:spPr>
            <a:xfrm>
              <a:off x="2556000" y="2591975"/>
              <a:ext cx="56925" cy="14525"/>
            </a:xfrm>
            <a:custGeom>
              <a:avLst/>
              <a:gdLst/>
              <a:ahLst/>
              <a:cxnLst/>
              <a:rect l="l" t="t" r="r" b="b"/>
              <a:pathLst>
                <a:path w="2277" h="581" extrusionOk="0">
                  <a:moveTo>
                    <a:pt x="187" y="1"/>
                  </a:moveTo>
                  <a:cubicBezTo>
                    <a:pt x="72" y="1"/>
                    <a:pt x="1" y="195"/>
                    <a:pt x="100" y="274"/>
                  </a:cubicBezTo>
                  <a:cubicBezTo>
                    <a:pt x="490" y="449"/>
                    <a:pt x="948" y="580"/>
                    <a:pt x="1403" y="580"/>
                  </a:cubicBezTo>
                  <a:cubicBezTo>
                    <a:pt x="1657" y="580"/>
                    <a:pt x="1911" y="539"/>
                    <a:pt x="2151" y="442"/>
                  </a:cubicBezTo>
                  <a:cubicBezTo>
                    <a:pt x="2276" y="400"/>
                    <a:pt x="2276" y="191"/>
                    <a:pt x="2109" y="191"/>
                  </a:cubicBezTo>
                  <a:cubicBezTo>
                    <a:pt x="1864" y="206"/>
                    <a:pt x="1631" y="221"/>
                    <a:pt x="1402" y="221"/>
                  </a:cubicBezTo>
                  <a:cubicBezTo>
                    <a:pt x="1003" y="221"/>
                    <a:pt x="617" y="175"/>
                    <a:pt x="205" y="2"/>
                  </a:cubicBezTo>
                  <a:cubicBezTo>
                    <a:pt x="199" y="1"/>
                    <a:pt x="193" y="1"/>
                    <a:pt x="1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6"/>
            <p:cNvSpPr/>
            <p:nvPr/>
          </p:nvSpPr>
          <p:spPr>
            <a:xfrm>
              <a:off x="2612975" y="2426525"/>
              <a:ext cx="120750" cy="26125"/>
            </a:xfrm>
            <a:custGeom>
              <a:avLst/>
              <a:gdLst/>
              <a:ahLst/>
              <a:cxnLst/>
              <a:rect l="l" t="t" r="r" b="b"/>
              <a:pathLst>
                <a:path w="4830" h="1045" extrusionOk="0">
                  <a:moveTo>
                    <a:pt x="157" y="1"/>
                  </a:moveTo>
                  <a:cubicBezTo>
                    <a:pt x="63" y="1"/>
                    <a:pt x="0" y="154"/>
                    <a:pt x="102" y="239"/>
                  </a:cubicBezTo>
                  <a:cubicBezTo>
                    <a:pt x="864" y="813"/>
                    <a:pt x="1827" y="1045"/>
                    <a:pt x="2795" y="1045"/>
                  </a:cubicBezTo>
                  <a:cubicBezTo>
                    <a:pt x="3449" y="1045"/>
                    <a:pt x="4106" y="939"/>
                    <a:pt x="4705" y="762"/>
                  </a:cubicBezTo>
                  <a:cubicBezTo>
                    <a:pt x="4821" y="723"/>
                    <a:pt x="4830" y="506"/>
                    <a:pt x="4715" y="506"/>
                  </a:cubicBezTo>
                  <a:cubicBezTo>
                    <a:pt x="4706" y="506"/>
                    <a:pt x="4695" y="507"/>
                    <a:pt x="4684" y="511"/>
                  </a:cubicBezTo>
                  <a:cubicBezTo>
                    <a:pt x="3992" y="573"/>
                    <a:pt x="3348" y="646"/>
                    <a:pt x="2724" y="646"/>
                  </a:cubicBezTo>
                  <a:cubicBezTo>
                    <a:pt x="1879" y="646"/>
                    <a:pt x="1071" y="511"/>
                    <a:pt x="227" y="29"/>
                  </a:cubicBezTo>
                  <a:cubicBezTo>
                    <a:pt x="203" y="9"/>
                    <a:pt x="180" y="1"/>
                    <a:pt x="1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6"/>
            <p:cNvSpPr/>
            <p:nvPr/>
          </p:nvSpPr>
          <p:spPr>
            <a:xfrm>
              <a:off x="2611750" y="2478250"/>
              <a:ext cx="127600" cy="21700"/>
            </a:xfrm>
            <a:custGeom>
              <a:avLst/>
              <a:gdLst/>
              <a:ahLst/>
              <a:cxnLst/>
              <a:rect l="l" t="t" r="r" b="b"/>
              <a:pathLst>
                <a:path w="5104" h="868" extrusionOk="0">
                  <a:moveTo>
                    <a:pt x="185" y="0"/>
                  </a:moveTo>
                  <a:cubicBezTo>
                    <a:pt x="67" y="0"/>
                    <a:pt x="1" y="186"/>
                    <a:pt x="130" y="241"/>
                  </a:cubicBezTo>
                  <a:cubicBezTo>
                    <a:pt x="920" y="648"/>
                    <a:pt x="1872" y="867"/>
                    <a:pt x="2817" y="867"/>
                  </a:cubicBezTo>
                  <a:cubicBezTo>
                    <a:pt x="3573" y="867"/>
                    <a:pt x="4324" y="727"/>
                    <a:pt x="4984" y="429"/>
                  </a:cubicBezTo>
                  <a:cubicBezTo>
                    <a:pt x="5104" y="370"/>
                    <a:pt x="5015" y="177"/>
                    <a:pt x="4897" y="177"/>
                  </a:cubicBezTo>
                  <a:cubicBezTo>
                    <a:pt x="4891" y="177"/>
                    <a:pt x="4886" y="177"/>
                    <a:pt x="4880" y="178"/>
                  </a:cubicBezTo>
                  <a:cubicBezTo>
                    <a:pt x="4127" y="354"/>
                    <a:pt x="3407" y="457"/>
                    <a:pt x="2692" y="457"/>
                  </a:cubicBezTo>
                  <a:cubicBezTo>
                    <a:pt x="1878" y="457"/>
                    <a:pt x="1071" y="323"/>
                    <a:pt x="235" y="11"/>
                  </a:cubicBezTo>
                  <a:cubicBezTo>
                    <a:pt x="217" y="3"/>
                    <a:pt x="201" y="0"/>
                    <a:pt x="18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6"/>
            <p:cNvSpPr/>
            <p:nvPr/>
          </p:nvSpPr>
          <p:spPr>
            <a:xfrm>
              <a:off x="2618125" y="2537000"/>
              <a:ext cx="119275" cy="20525"/>
            </a:xfrm>
            <a:custGeom>
              <a:avLst/>
              <a:gdLst/>
              <a:ahLst/>
              <a:cxnLst/>
              <a:rect l="l" t="t" r="r" b="b"/>
              <a:pathLst>
                <a:path w="4771" h="821" extrusionOk="0">
                  <a:moveTo>
                    <a:pt x="161" y="0"/>
                  </a:moveTo>
                  <a:cubicBezTo>
                    <a:pt x="55" y="0"/>
                    <a:pt x="1" y="182"/>
                    <a:pt x="105" y="234"/>
                  </a:cubicBezTo>
                  <a:cubicBezTo>
                    <a:pt x="858" y="737"/>
                    <a:pt x="1716" y="820"/>
                    <a:pt x="2616" y="820"/>
                  </a:cubicBezTo>
                  <a:cubicBezTo>
                    <a:pt x="3348" y="820"/>
                    <a:pt x="4123" y="820"/>
                    <a:pt x="4687" y="276"/>
                  </a:cubicBezTo>
                  <a:cubicBezTo>
                    <a:pt x="4771" y="193"/>
                    <a:pt x="4695" y="57"/>
                    <a:pt x="4598" y="57"/>
                  </a:cubicBezTo>
                  <a:cubicBezTo>
                    <a:pt x="4573" y="57"/>
                    <a:pt x="4546" y="66"/>
                    <a:pt x="4520" y="88"/>
                  </a:cubicBezTo>
                  <a:cubicBezTo>
                    <a:pt x="4034" y="431"/>
                    <a:pt x="3332" y="579"/>
                    <a:pt x="2606" y="579"/>
                  </a:cubicBezTo>
                  <a:cubicBezTo>
                    <a:pt x="1737" y="579"/>
                    <a:pt x="835" y="367"/>
                    <a:pt x="231" y="25"/>
                  </a:cubicBezTo>
                  <a:cubicBezTo>
                    <a:pt x="206" y="8"/>
                    <a:pt x="182" y="0"/>
                    <a:pt x="16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6"/>
            <p:cNvSpPr/>
            <p:nvPr/>
          </p:nvSpPr>
          <p:spPr>
            <a:xfrm>
              <a:off x="2615475" y="2583650"/>
              <a:ext cx="129675" cy="24225"/>
            </a:xfrm>
            <a:custGeom>
              <a:avLst/>
              <a:gdLst/>
              <a:ahLst/>
              <a:cxnLst/>
              <a:rect l="l" t="t" r="r" b="b"/>
              <a:pathLst>
                <a:path w="5187" h="969" extrusionOk="0">
                  <a:moveTo>
                    <a:pt x="5020" y="1"/>
                  </a:moveTo>
                  <a:cubicBezTo>
                    <a:pt x="4996" y="1"/>
                    <a:pt x="4969" y="7"/>
                    <a:pt x="4940" y="21"/>
                  </a:cubicBezTo>
                  <a:cubicBezTo>
                    <a:pt x="4102" y="402"/>
                    <a:pt x="3292" y="613"/>
                    <a:pt x="2481" y="613"/>
                  </a:cubicBezTo>
                  <a:cubicBezTo>
                    <a:pt x="1733" y="613"/>
                    <a:pt x="984" y="434"/>
                    <a:pt x="211" y="42"/>
                  </a:cubicBezTo>
                  <a:cubicBezTo>
                    <a:pt x="195" y="33"/>
                    <a:pt x="179" y="29"/>
                    <a:pt x="163" y="29"/>
                  </a:cubicBezTo>
                  <a:cubicBezTo>
                    <a:pt x="74" y="29"/>
                    <a:pt x="0" y="160"/>
                    <a:pt x="107" y="231"/>
                  </a:cubicBezTo>
                  <a:cubicBezTo>
                    <a:pt x="844" y="711"/>
                    <a:pt x="1750" y="969"/>
                    <a:pt x="2650" y="969"/>
                  </a:cubicBezTo>
                  <a:cubicBezTo>
                    <a:pt x="3513" y="969"/>
                    <a:pt x="4369" y="732"/>
                    <a:pt x="5065" y="231"/>
                  </a:cubicBezTo>
                  <a:cubicBezTo>
                    <a:pt x="5186" y="144"/>
                    <a:pt x="5136" y="1"/>
                    <a:pt x="502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6"/>
            <p:cNvSpPr/>
            <p:nvPr/>
          </p:nvSpPr>
          <p:spPr>
            <a:xfrm>
              <a:off x="2615500" y="2639100"/>
              <a:ext cx="6325" cy="5250"/>
            </a:xfrm>
            <a:custGeom>
              <a:avLst/>
              <a:gdLst/>
              <a:ahLst/>
              <a:cxnLst/>
              <a:rect l="l" t="t" r="r" b="b"/>
              <a:pathLst>
                <a:path w="253" h="210" extrusionOk="0">
                  <a:moveTo>
                    <a:pt x="126" y="0"/>
                  </a:moveTo>
                  <a:cubicBezTo>
                    <a:pt x="1" y="0"/>
                    <a:pt x="1" y="210"/>
                    <a:pt x="126" y="210"/>
                  </a:cubicBezTo>
                  <a:cubicBezTo>
                    <a:pt x="252" y="210"/>
                    <a:pt x="252" y="0"/>
                    <a:pt x="1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2615500" y="2633375"/>
              <a:ext cx="116700" cy="23125"/>
            </a:xfrm>
            <a:custGeom>
              <a:avLst/>
              <a:gdLst/>
              <a:ahLst/>
              <a:cxnLst/>
              <a:rect l="l" t="t" r="r" b="b"/>
              <a:pathLst>
                <a:path w="4668" h="925" extrusionOk="0">
                  <a:moveTo>
                    <a:pt x="152" y="1"/>
                  </a:moveTo>
                  <a:cubicBezTo>
                    <a:pt x="57" y="1"/>
                    <a:pt x="0" y="159"/>
                    <a:pt x="106" y="229"/>
                  </a:cubicBezTo>
                  <a:cubicBezTo>
                    <a:pt x="778" y="682"/>
                    <a:pt x="1614" y="924"/>
                    <a:pt x="2443" y="924"/>
                  </a:cubicBezTo>
                  <a:cubicBezTo>
                    <a:pt x="3188" y="924"/>
                    <a:pt x="3928" y="729"/>
                    <a:pt x="4541" y="313"/>
                  </a:cubicBezTo>
                  <a:cubicBezTo>
                    <a:pt x="4668" y="241"/>
                    <a:pt x="4607" y="91"/>
                    <a:pt x="4481" y="91"/>
                  </a:cubicBezTo>
                  <a:cubicBezTo>
                    <a:pt x="4461" y="91"/>
                    <a:pt x="4439" y="95"/>
                    <a:pt x="4416" y="104"/>
                  </a:cubicBezTo>
                  <a:cubicBezTo>
                    <a:pt x="3705" y="413"/>
                    <a:pt x="3014" y="580"/>
                    <a:pt x="2329" y="580"/>
                  </a:cubicBezTo>
                  <a:cubicBezTo>
                    <a:pt x="1623" y="580"/>
                    <a:pt x="922" y="402"/>
                    <a:pt x="210" y="20"/>
                  </a:cubicBezTo>
                  <a:cubicBezTo>
                    <a:pt x="190" y="7"/>
                    <a:pt x="170" y="1"/>
                    <a:pt x="1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2611175" y="2677800"/>
              <a:ext cx="134300" cy="30300"/>
            </a:xfrm>
            <a:custGeom>
              <a:avLst/>
              <a:gdLst/>
              <a:ahLst/>
              <a:cxnLst/>
              <a:rect l="l" t="t" r="r" b="b"/>
              <a:pathLst>
                <a:path w="5372" h="1212" extrusionOk="0">
                  <a:moveTo>
                    <a:pt x="141" y="1"/>
                  </a:moveTo>
                  <a:cubicBezTo>
                    <a:pt x="59" y="1"/>
                    <a:pt x="0" y="141"/>
                    <a:pt x="69" y="210"/>
                  </a:cubicBezTo>
                  <a:cubicBezTo>
                    <a:pt x="715" y="888"/>
                    <a:pt x="1699" y="1212"/>
                    <a:pt x="2687" y="1212"/>
                  </a:cubicBezTo>
                  <a:cubicBezTo>
                    <a:pt x="3651" y="1212"/>
                    <a:pt x="4618" y="904"/>
                    <a:pt x="5279" y="315"/>
                  </a:cubicBezTo>
                  <a:cubicBezTo>
                    <a:pt x="5371" y="241"/>
                    <a:pt x="5269" y="119"/>
                    <a:pt x="5172" y="119"/>
                  </a:cubicBezTo>
                  <a:cubicBezTo>
                    <a:pt x="5159" y="119"/>
                    <a:pt x="5145" y="121"/>
                    <a:pt x="5133" y="126"/>
                  </a:cubicBezTo>
                  <a:cubicBezTo>
                    <a:pt x="4342" y="605"/>
                    <a:pt x="3504" y="866"/>
                    <a:pt x="2668" y="866"/>
                  </a:cubicBezTo>
                  <a:cubicBezTo>
                    <a:pt x="1825" y="866"/>
                    <a:pt x="983" y="600"/>
                    <a:pt x="195" y="22"/>
                  </a:cubicBezTo>
                  <a:cubicBezTo>
                    <a:pt x="177" y="7"/>
                    <a:pt x="158" y="1"/>
                    <a:pt x="14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2801725" y="2686400"/>
              <a:ext cx="116775" cy="78000"/>
            </a:xfrm>
            <a:custGeom>
              <a:avLst/>
              <a:gdLst/>
              <a:ahLst/>
              <a:cxnLst/>
              <a:rect l="l" t="t" r="r" b="b"/>
              <a:pathLst>
                <a:path w="4671" h="3120" extrusionOk="0">
                  <a:moveTo>
                    <a:pt x="882" y="356"/>
                  </a:moveTo>
                  <a:cubicBezTo>
                    <a:pt x="1961" y="356"/>
                    <a:pt x="3930" y="1604"/>
                    <a:pt x="4060" y="2251"/>
                  </a:cubicBezTo>
                  <a:cubicBezTo>
                    <a:pt x="4128" y="2632"/>
                    <a:pt x="3942" y="2763"/>
                    <a:pt x="3657" y="2763"/>
                  </a:cubicBezTo>
                  <a:cubicBezTo>
                    <a:pt x="3159" y="2763"/>
                    <a:pt x="2359" y="2362"/>
                    <a:pt x="2093" y="2188"/>
                  </a:cubicBezTo>
                  <a:cubicBezTo>
                    <a:pt x="1444" y="1791"/>
                    <a:pt x="900" y="1268"/>
                    <a:pt x="336" y="745"/>
                  </a:cubicBezTo>
                  <a:cubicBezTo>
                    <a:pt x="314" y="723"/>
                    <a:pt x="290" y="714"/>
                    <a:pt x="267" y="714"/>
                  </a:cubicBezTo>
                  <a:cubicBezTo>
                    <a:pt x="255" y="714"/>
                    <a:pt x="243" y="717"/>
                    <a:pt x="232" y="721"/>
                  </a:cubicBezTo>
                  <a:lnTo>
                    <a:pt x="232" y="721"/>
                  </a:lnTo>
                  <a:cubicBezTo>
                    <a:pt x="328" y="462"/>
                    <a:pt x="567" y="356"/>
                    <a:pt x="882" y="356"/>
                  </a:cubicBezTo>
                  <a:close/>
                  <a:moveTo>
                    <a:pt x="783" y="0"/>
                  </a:moveTo>
                  <a:cubicBezTo>
                    <a:pt x="344" y="0"/>
                    <a:pt x="35" y="197"/>
                    <a:pt x="1" y="703"/>
                  </a:cubicBezTo>
                  <a:cubicBezTo>
                    <a:pt x="1" y="779"/>
                    <a:pt x="57" y="816"/>
                    <a:pt x="114" y="816"/>
                  </a:cubicBezTo>
                  <a:cubicBezTo>
                    <a:pt x="125" y="816"/>
                    <a:pt x="135" y="814"/>
                    <a:pt x="145" y="812"/>
                  </a:cubicBezTo>
                  <a:lnTo>
                    <a:pt x="145" y="812"/>
                  </a:lnTo>
                  <a:cubicBezTo>
                    <a:pt x="128" y="857"/>
                    <a:pt x="131" y="909"/>
                    <a:pt x="168" y="954"/>
                  </a:cubicBezTo>
                  <a:cubicBezTo>
                    <a:pt x="1047" y="1937"/>
                    <a:pt x="2114" y="2837"/>
                    <a:pt x="3453" y="3088"/>
                  </a:cubicBezTo>
                  <a:cubicBezTo>
                    <a:pt x="3578" y="3109"/>
                    <a:pt x="3696" y="3120"/>
                    <a:pt x="3805" y="3120"/>
                  </a:cubicBezTo>
                  <a:cubicBezTo>
                    <a:pt x="4355" y="3120"/>
                    <a:pt x="4671" y="2838"/>
                    <a:pt x="4374" y="2105"/>
                  </a:cubicBezTo>
                  <a:cubicBezTo>
                    <a:pt x="4084" y="1419"/>
                    <a:pt x="1962" y="0"/>
                    <a:pt x="7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2790225" y="2703275"/>
              <a:ext cx="20850" cy="27075"/>
            </a:xfrm>
            <a:custGeom>
              <a:avLst/>
              <a:gdLst/>
              <a:ahLst/>
              <a:cxnLst/>
              <a:rect l="l" t="t" r="r" b="b"/>
              <a:pathLst>
                <a:path w="834" h="1083" extrusionOk="0">
                  <a:moveTo>
                    <a:pt x="639" y="0"/>
                  </a:moveTo>
                  <a:cubicBezTo>
                    <a:pt x="611" y="0"/>
                    <a:pt x="585" y="8"/>
                    <a:pt x="565" y="28"/>
                  </a:cubicBezTo>
                  <a:cubicBezTo>
                    <a:pt x="335" y="258"/>
                    <a:pt x="21" y="593"/>
                    <a:pt x="0" y="969"/>
                  </a:cubicBezTo>
                  <a:cubicBezTo>
                    <a:pt x="0" y="1041"/>
                    <a:pt x="58" y="1083"/>
                    <a:pt x="122" y="1083"/>
                  </a:cubicBezTo>
                  <a:cubicBezTo>
                    <a:pt x="152" y="1083"/>
                    <a:pt x="183" y="1073"/>
                    <a:pt x="210" y="1053"/>
                  </a:cubicBezTo>
                  <a:cubicBezTo>
                    <a:pt x="314" y="907"/>
                    <a:pt x="377" y="760"/>
                    <a:pt x="461" y="593"/>
                  </a:cubicBezTo>
                  <a:cubicBezTo>
                    <a:pt x="565" y="446"/>
                    <a:pt x="649" y="279"/>
                    <a:pt x="754" y="153"/>
                  </a:cubicBezTo>
                  <a:cubicBezTo>
                    <a:pt x="834" y="89"/>
                    <a:pt x="729" y="0"/>
                    <a:pt x="6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2891175" y="2752450"/>
              <a:ext cx="22850" cy="36300"/>
            </a:xfrm>
            <a:custGeom>
              <a:avLst/>
              <a:gdLst/>
              <a:ahLst/>
              <a:cxnLst/>
              <a:rect l="l" t="t" r="r" b="b"/>
              <a:pathLst>
                <a:path w="914" h="1452" extrusionOk="0">
                  <a:moveTo>
                    <a:pt x="728" y="1"/>
                  </a:moveTo>
                  <a:cubicBezTo>
                    <a:pt x="693" y="1"/>
                    <a:pt x="657" y="15"/>
                    <a:pt x="628" y="49"/>
                  </a:cubicBezTo>
                  <a:cubicBezTo>
                    <a:pt x="335" y="363"/>
                    <a:pt x="43" y="886"/>
                    <a:pt x="1" y="1325"/>
                  </a:cubicBezTo>
                  <a:cubicBezTo>
                    <a:pt x="1" y="1399"/>
                    <a:pt x="67" y="1452"/>
                    <a:pt x="133" y="1452"/>
                  </a:cubicBezTo>
                  <a:cubicBezTo>
                    <a:pt x="180" y="1452"/>
                    <a:pt x="226" y="1427"/>
                    <a:pt x="252" y="1367"/>
                  </a:cubicBezTo>
                  <a:cubicBezTo>
                    <a:pt x="335" y="1199"/>
                    <a:pt x="419" y="990"/>
                    <a:pt x="503" y="781"/>
                  </a:cubicBezTo>
                  <a:cubicBezTo>
                    <a:pt x="607" y="572"/>
                    <a:pt x="712" y="383"/>
                    <a:pt x="838" y="195"/>
                  </a:cubicBezTo>
                  <a:cubicBezTo>
                    <a:pt x="914" y="103"/>
                    <a:pt x="823" y="1"/>
                    <a:pt x="72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2788500" y="2722050"/>
              <a:ext cx="112125" cy="65750"/>
            </a:xfrm>
            <a:custGeom>
              <a:avLst/>
              <a:gdLst/>
              <a:ahLst/>
              <a:cxnLst/>
              <a:rect l="l" t="t" r="r" b="b"/>
              <a:pathLst>
                <a:path w="4485" h="2630" extrusionOk="0">
                  <a:moveTo>
                    <a:pt x="150" y="1"/>
                  </a:moveTo>
                  <a:cubicBezTo>
                    <a:pt x="80" y="1"/>
                    <a:pt x="0" y="74"/>
                    <a:pt x="28" y="156"/>
                  </a:cubicBezTo>
                  <a:cubicBezTo>
                    <a:pt x="611" y="1625"/>
                    <a:pt x="2569" y="2629"/>
                    <a:pt x="4114" y="2629"/>
                  </a:cubicBezTo>
                  <a:cubicBezTo>
                    <a:pt x="4176" y="2629"/>
                    <a:pt x="4236" y="2628"/>
                    <a:pt x="4296" y="2625"/>
                  </a:cubicBezTo>
                  <a:cubicBezTo>
                    <a:pt x="4484" y="2625"/>
                    <a:pt x="4484" y="2353"/>
                    <a:pt x="4296" y="2332"/>
                  </a:cubicBezTo>
                  <a:cubicBezTo>
                    <a:pt x="2789" y="2206"/>
                    <a:pt x="969" y="1516"/>
                    <a:pt x="237" y="72"/>
                  </a:cubicBezTo>
                  <a:cubicBezTo>
                    <a:pt x="222" y="21"/>
                    <a:pt x="188" y="1"/>
                    <a:pt x="1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2696550" y="2722200"/>
              <a:ext cx="131175" cy="50900"/>
            </a:xfrm>
            <a:custGeom>
              <a:avLst/>
              <a:gdLst/>
              <a:ahLst/>
              <a:cxnLst/>
              <a:rect l="l" t="t" r="r" b="b"/>
              <a:pathLst>
                <a:path w="5247" h="2036" extrusionOk="0">
                  <a:moveTo>
                    <a:pt x="2969" y="0"/>
                  </a:moveTo>
                  <a:cubicBezTo>
                    <a:pt x="1883" y="0"/>
                    <a:pt x="424" y="278"/>
                    <a:pt x="190" y="1133"/>
                  </a:cubicBezTo>
                  <a:cubicBezTo>
                    <a:pt x="1" y="1839"/>
                    <a:pt x="1073" y="2035"/>
                    <a:pt x="2267" y="2035"/>
                  </a:cubicBezTo>
                  <a:cubicBezTo>
                    <a:pt x="3446" y="2035"/>
                    <a:pt x="4743" y="1844"/>
                    <a:pt x="5066" y="1761"/>
                  </a:cubicBezTo>
                  <a:cubicBezTo>
                    <a:pt x="5246" y="1701"/>
                    <a:pt x="5176" y="1467"/>
                    <a:pt x="5004" y="1467"/>
                  </a:cubicBezTo>
                  <a:cubicBezTo>
                    <a:pt x="4997" y="1467"/>
                    <a:pt x="4989" y="1467"/>
                    <a:pt x="4982" y="1468"/>
                  </a:cubicBezTo>
                  <a:cubicBezTo>
                    <a:pt x="4246" y="1565"/>
                    <a:pt x="3528" y="1679"/>
                    <a:pt x="2795" y="1679"/>
                  </a:cubicBezTo>
                  <a:cubicBezTo>
                    <a:pt x="2736" y="1679"/>
                    <a:pt x="2677" y="1679"/>
                    <a:pt x="2618" y="1677"/>
                  </a:cubicBezTo>
                  <a:cubicBezTo>
                    <a:pt x="2178" y="1677"/>
                    <a:pt x="107" y="1614"/>
                    <a:pt x="944" y="840"/>
                  </a:cubicBezTo>
                  <a:cubicBezTo>
                    <a:pt x="1410" y="389"/>
                    <a:pt x="2352" y="331"/>
                    <a:pt x="3139" y="331"/>
                  </a:cubicBezTo>
                  <a:cubicBezTo>
                    <a:pt x="3410" y="331"/>
                    <a:pt x="3664" y="338"/>
                    <a:pt x="3873" y="338"/>
                  </a:cubicBezTo>
                  <a:cubicBezTo>
                    <a:pt x="3999" y="338"/>
                    <a:pt x="4019" y="129"/>
                    <a:pt x="3894" y="87"/>
                  </a:cubicBezTo>
                  <a:cubicBezTo>
                    <a:pt x="3674" y="33"/>
                    <a:pt x="3344" y="0"/>
                    <a:pt x="29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2699200" y="2752425"/>
              <a:ext cx="8925" cy="33625"/>
            </a:xfrm>
            <a:custGeom>
              <a:avLst/>
              <a:gdLst/>
              <a:ahLst/>
              <a:cxnLst/>
              <a:rect l="l" t="t" r="r" b="b"/>
              <a:pathLst>
                <a:path w="357" h="1345" extrusionOk="0">
                  <a:moveTo>
                    <a:pt x="152" y="0"/>
                  </a:moveTo>
                  <a:cubicBezTo>
                    <a:pt x="90" y="0"/>
                    <a:pt x="22" y="50"/>
                    <a:pt x="22" y="133"/>
                  </a:cubicBezTo>
                  <a:lnTo>
                    <a:pt x="22" y="719"/>
                  </a:lnTo>
                  <a:cubicBezTo>
                    <a:pt x="22" y="908"/>
                    <a:pt x="1" y="1096"/>
                    <a:pt x="84" y="1284"/>
                  </a:cubicBezTo>
                  <a:cubicBezTo>
                    <a:pt x="101" y="1326"/>
                    <a:pt x="139" y="1345"/>
                    <a:pt x="179" y="1345"/>
                  </a:cubicBezTo>
                  <a:cubicBezTo>
                    <a:pt x="238" y="1345"/>
                    <a:pt x="302" y="1305"/>
                    <a:pt x="315" y="1242"/>
                  </a:cubicBezTo>
                  <a:cubicBezTo>
                    <a:pt x="356" y="1075"/>
                    <a:pt x="315" y="866"/>
                    <a:pt x="315" y="677"/>
                  </a:cubicBezTo>
                  <a:cubicBezTo>
                    <a:pt x="315" y="489"/>
                    <a:pt x="294" y="280"/>
                    <a:pt x="252" y="92"/>
                  </a:cubicBezTo>
                  <a:cubicBezTo>
                    <a:pt x="243" y="29"/>
                    <a:pt x="199" y="0"/>
                    <a:pt x="15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2699700" y="2771000"/>
              <a:ext cx="146500" cy="28700"/>
            </a:xfrm>
            <a:custGeom>
              <a:avLst/>
              <a:gdLst/>
              <a:ahLst/>
              <a:cxnLst/>
              <a:rect l="l" t="t" r="r" b="b"/>
              <a:pathLst>
                <a:path w="5860" h="1148" extrusionOk="0">
                  <a:moveTo>
                    <a:pt x="5647" y="0"/>
                  </a:moveTo>
                  <a:cubicBezTo>
                    <a:pt x="5622" y="0"/>
                    <a:pt x="5595" y="6"/>
                    <a:pt x="5567" y="18"/>
                  </a:cubicBezTo>
                  <a:cubicBezTo>
                    <a:pt x="4678" y="476"/>
                    <a:pt x="3464" y="787"/>
                    <a:pt x="2305" y="787"/>
                  </a:cubicBezTo>
                  <a:cubicBezTo>
                    <a:pt x="1557" y="787"/>
                    <a:pt x="831" y="657"/>
                    <a:pt x="232" y="353"/>
                  </a:cubicBezTo>
                  <a:cubicBezTo>
                    <a:pt x="212" y="339"/>
                    <a:pt x="191" y="333"/>
                    <a:pt x="172" y="333"/>
                  </a:cubicBezTo>
                  <a:cubicBezTo>
                    <a:pt x="72" y="333"/>
                    <a:pt x="1" y="492"/>
                    <a:pt x="106" y="562"/>
                  </a:cubicBezTo>
                  <a:cubicBezTo>
                    <a:pt x="707" y="969"/>
                    <a:pt x="1555" y="1147"/>
                    <a:pt x="2439" y="1147"/>
                  </a:cubicBezTo>
                  <a:cubicBezTo>
                    <a:pt x="3647" y="1147"/>
                    <a:pt x="4925" y="813"/>
                    <a:pt x="5735" y="269"/>
                  </a:cubicBezTo>
                  <a:cubicBezTo>
                    <a:pt x="5859" y="180"/>
                    <a:pt x="5787" y="0"/>
                    <a:pt x="564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85CA777-C471-0FA0-C39B-B11F9A2459B8}"/>
              </a:ext>
            </a:extLst>
          </p:cNvPr>
          <p:cNvSpPr txBox="1"/>
          <p:nvPr/>
        </p:nvSpPr>
        <p:spPr>
          <a:xfrm>
            <a:off x="340721" y="1561591"/>
            <a:ext cx="5224559" cy="298482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de-DE">
                <a:solidFill>
                  <a:schemeClr val="dk1"/>
                </a:solidFill>
                <a:latin typeface="Open Sans Light"/>
                <a:sym typeface="Montserrat"/>
              </a:rPr>
              <a:t>Verlässliche Grundschule mit unterrichtsergänzenden Angeboten</a:t>
            </a:r>
            <a:endParaRPr lang="de-DE">
              <a:solidFill>
                <a:schemeClr val="dk1"/>
              </a:solidFill>
              <a:latin typeface="Open Sans Light"/>
            </a:endParaRPr>
          </a:p>
          <a:p>
            <a:pPr marL="285750" indent="-285750">
              <a:lnSpc>
                <a:spcPct val="150000"/>
              </a:lnSpc>
              <a:buFont typeface="Arial" panose="020B0604020202020204" pitchFamily="34" charset="0"/>
              <a:buChar char="•"/>
            </a:pPr>
            <a:r>
              <a:rPr lang="de-DE">
                <a:solidFill>
                  <a:schemeClr val="dk1"/>
                </a:solidFill>
                <a:latin typeface="Open Sans Light"/>
                <a:sym typeface="Montserrat"/>
              </a:rPr>
              <a:t>Schulpflicht für Kinder aus Bad Walden, wenn min. 1 Elternteil dort Erstwohnsitz hat</a:t>
            </a:r>
            <a:endParaRPr lang="de-DE">
              <a:solidFill>
                <a:schemeClr val="dk1"/>
              </a:solidFill>
              <a:latin typeface="Open Sans Light"/>
            </a:endParaRPr>
          </a:p>
          <a:p>
            <a:pPr marL="285750" indent="-285750">
              <a:lnSpc>
                <a:spcPct val="150000"/>
              </a:lnSpc>
              <a:buFont typeface="Arial" panose="020B0604020202020204" pitchFamily="34" charset="0"/>
              <a:buChar char="•"/>
            </a:pPr>
            <a:r>
              <a:rPr lang="de-DE">
                <a:solidFill>
                  <a:schemeClr val="dk1"/>
                </a:solidFill>
                <a:latin typeface="Open Sans Light"/>
                <a:sym typeface="Montserrat"/>
              </a:rPr>
              <a:t>Kinder aus umliegenden Orten dürfen bei freien Plätzen in Klassenstufe aufgenommen werden (gilt nur für eine Klassenstufe)</a:t>
            </a:r>
            <a:endParaRPr lang="de-DE">
              <a:solidFill>
                <a:schemeClr val="dk1"/>
              </a:solidFill>
              <a:latin typeface="Open Sans Light"/>
            </a:endParaRPr>
          </a:p>
          <a:p>
            <a:pPr marL="285750" indent="-285750">
              <a:lnSpc>
                <a:spcPct val="150000"/>
              </a:lnSpc>
              <a:buFont typeface="Arial" panose="020B0604020202020204" pitchFamily="34" charset="0"/>
              <a:buChar char="•"/>
            </a:pPr>
            <a:r>
              <a:rPr lang="de-DE">
                <a:solidFill>
                  <a:schemeClr val="dk1"/>
                </a:solidFill>
                <a:latin typeface="Open Sans Light"/>
                <a:sym typeface="Montserrat"/>
              </a:rPr>
              <a:t>Kinder ab 5J. dürfen bei freien Plätzen an Betreuungsangeboten teilnehmen</a:t>
            </a:r>
            <a:endParaRPr lang="de-DE" sz="1500">
              <a:solidFill>
                <a:schemeClr val="dk1"/>
              </a:solidFill>
              <a:latin typeface="Open Sans Light"/>
            </a:endParaRPr>
          </a:p>
        </p:txBody>
      </p:sp>
      <p:sp>
        <p:nvSpPr>
          <p:cNvPr id="2" name="Textfeld 1">
            <a:extLst>
              <a:ext uri="{FF2B5EF4-FFF2-40B4-BE49-F238E27FC236}">
                <a16:creationId xmlns:a16="http://schemas.microsoft.com/office/drawing/2014/main" id="{03347B7C-F2BB-439B-4DDB-F2940CAA3B8A}"/>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3DC5F8B6-24B0-C892-345F-C0A8952DD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18311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0"/>
          <p:cNvSpPr/>
          <p:nvPr/>
        </p:nvSpPr>
        <p:spPr>
          <a:xfrm>
            <a:off x="479400" y="1176463"/>
            <a:ext cx="8135400"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Funktionalitäten</a:t>
            </a:r>
            <a:endParaRPr/>
          </a:p>
        </p:txBody>
      </p:sp>
      <p:sp>
        <p:nvSpPr>
          <p:cNvPr id="1006" name="Google Shape;1006;p60"/>
          <p:cNvSpPr txBox="1">
            <a:spLocks noGrp="1"/>
          </p:cNvSpPr>
          <p:nvPr>
            <p:ph type="subTitle" idx="1"/>
          </p:nvPr>
        </p:nvSpPr>
        <p:spPr>
          <a:xfrm>
            <a:off x="3499983" y="2733677"/>
            <a:ext cx="181965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Angemeldete Care </a:t>
            </a:r>
            <a:r>
              <a:rPr lang="de-DE" sz="1600" err="1"/>
              <a:t>Offers</a:t>
            </a:r>
            <a:endParaRPr lang="de-DE" sz="1600"/>
          </a:p>
        </p:txBody>
      </p:sp>
      <p:sp>
        <p:nvSpPr>
          <p:cNvPr id="1007" name="Google Shape;1007;p60"/>
          <p:cNvSpPr txBox="1">
            <a:spLocks noGrp="1"/>
          </p:cNvSpPr>
          <p:nvPr>
            <p:ph type="subTitle" idx="2"/>
          </p:nvPr>
        </p:nvSpPr>
        <p:spPr>
          <a:xfrm>
            <a:off x="3416537" y="3377360"/>
            <a:ext cx="22700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Übersicht über alle Care </a:t>
            </a:r>
            <a:r>
              <a:rPr lang="de-DE" sz="1600" err="1"/>
              <a:t>Offers</a:t>
            </a:r>
            <a:r>
              <a:rPr lang="de-DE" sz="1600"/>
              <a:t>, bei denen ein Kind angemeldet ist</a:t>
            </a:r>
          </a:p>
        </p:txBody>
      </p:sp>
      <p:sp>
        <p:nvSpPr>
          <p:cNvPr id="1008" name="Google Shape;1008;p60"/>
          <p:cNvSpPr txBox="1">
            <a:spLocks noGrp="1"/>
          </p:cNvSpPr>
          <p:nvPr>
            <p:ph type="subTitle" idx="3"/>
          </p:nvPr>
        </p:nvSpPr>
        <p:spPr>
          <a:xfrm>
            <a:off x="549242" y="2715477"/>
            <a:ext cx="2493763"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err="1"/>
              <a:t>Betreungsmarktplatz</a:t>
            </a:r>
            <a:endParaRPr sz="1600" err="1"/>
          </a:p>
        </p:txBody>
      </p:sp>
      <p:sp>
        <p:nvSpPr>
          <p:cNvPr id="1009" name="Google Shape;1009;p60"/>
          <p:cNvSpPr txBox="1">
            <a:spLocks noGrp="1"/>
          </p:cNvSpPr>
          <p:nvPr>
            <p:ph type="subTitle" idx="4"/>
          </p:nvPr>
        </p:nvSpPr>
        <p:spPr>
          <a:xfrm>
            <a:off x="906838" y="3227500"/>
            <a:ext cx="1547100" cy="572700"/>
          </a:xfrm>
          <a:prstGeom prst="rect">
            <a:avLst/>
          </a:prstGeom>
        </p:spPr>
        <p:txBody>
          <a:bodyPr spcFirstLastPara="1" wrap="square" lIns="91425" tIns="91425" rIns="91425" bIns="91425" anchor="ctr" anchorCtr="0">
            <a:noAutofit/>
          </a:bodyPr>
          <a:lstStyle/>
          <a:p>
            <a:pPr marL="0" indent="0"/>
            <a:r>
              <a:rPr lang="de-DE" sz="1600">
                <a:solidFill>
                  <a:schemeClr val="dk2"/>
                </a:solidFill>
              </a:rPr>
              <a:t>An- und Abmelden von Care </a:t>
            </a:r>
            <a:r>
              <a:rPr lang="de-DE" sz="1600" err="1">
                <a:solidFill>
                  <a:schemeClr val="dk2"/>
                </a:solidFill>
              </a:rPr>
              <a:t>Offers</a:t>
            </a:r>
            <a:endParaRPr sz="1600">
              <a:solidFill>
                <a:schemeClr val="dk2"/>
              </a:solidFill>
            </a:endParaRPr>
          </a:p>
        </p:txBody>
      </p:sp>
      <p:sp>
        <p:nvSpPr>
          <p:cNvPr id="1010" name="Google Shape;1010;p60"/>
          <p:cNvSpPr txBox="1">
            <a:spLocks noGrp="1"/>
          </p:cNvSpPr>
          <p:nvPr>
            <p:ph type="subTitle" idx="5"/>
          </p:nvPr>
        </p:nvSpPr>
        <p:spPr>
          <a:xfrm>
            <a:off x="6102663" y="2713813"/>
            <a:ext cx="2270325"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Kalender</a:t>
            </a:r>
          </a:p>
        </p:txBody>
      </p:sp>
      <p:sp>
        <p:nvSpPr>
          <p:cNvPr id="1011" name="Google Shape;1011;p60"/>
          <p:cNvSpPr txBox="1">
            <a:spLocks noGrp="1"/>
          </p:cNvSpPr>
          <p:nvPr>
            <p:ph type="subTitle" idx="6"/>
          </p:nvPr>
        </p:nvSpPr>
        <p:spPr>
          <a:xfrm>
            <a:off x="6304826" y="3227488"/>
            <a:ext cx="1860503" cy="572700"/>
          </a:xfrm>
          <a:prstGeom prst="rect">
            <a:avLst/>
          </a:prstGeom>
        </p:spPr>
        <p:txBody>
          <a:bodyPr spcFirstLastPara="1" wrap="square" lIns="91425" tIns="91425" rIns="91425" bIns="91425" anchor="ctr" anchorCtr="0">
            <a:noAutofit/>
          </a:bodyPr>
          <a:lstStyle/>
          <a:p>
            <a:pPr marL="0" indent="0"/>
            <a:r>
              <a:rPr lang="de-DE" sz="1600"/>
              <a:t>Übersicht über den Stundenplan des Tages</a:t>
            </a:r>
          </a:p>
        </p:txBody>
      </p:sp>
      <p:sp>
        <p:nvSpPr>
          <p:cNvPr id="1012" name="Google Shape;1012;p60"/>
          <p:cNvSpPr/>
          <p:nvPr/>
        </p:nvSpPr>
        <p:spPr>
          <a:xfrm>
            <a:off x="3106194"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5798706"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feld 1">
            <a:extLst>
              <a:ext uri="{FF2B5EF4-FFF2-40B4-BE49-F238E27FC236}">
                <a16:creationId xmlns:a16="http://schemas.microsoft.com/office/drawing/2014/main" id="{818052C2-036E-01FC-AA4D-FDE98B391BC0}"/>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pic>
        <p:nvPicPr>
          <p:cNvPr id="4" name="Grafik 3" descr="Puzzleteile mit einfarbiger Füllung">
            <a:extLst>
              <a:ext uri="{FF2B5EF4-FFF2-40B4-BE49-F238E27FC236}">
                <a16:creationId xmlns:a16="http://schemas.microsoft.com/office/drawing/2014/main" id="{DAF663E4-DACF-2060-64E1-74310CFD96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7147" y="1727404"/>
            <a:ext cx="914400" cy="914400"/>
          </a:xfrm>
          <a:prstGeom prst="rect">
            <a:avLst/>
          </a:prstGeom>
        </p:spPr>
      </p:pic>
      <p:pic>
        <p:nvPicPr>
          <p:cNvPr id="5" name="Grafik 4" descr="Schulgebäude mit einfarbiger Füllung">
            <a:extLst>
              <a:ext uri="{FF2B5EF4-FFF2-40B4-BE49-F238E27FC236}">
                <a16:creationId xmlns:a16="http://schemas.microsoft.com/office/drawing/2014/main" id="{A550B127-0491-5754-10A0-00EB530B3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5038" y="1732013"/>
            <a:ext cx="914400" cy="914400"/>
          </a:xfrm>
          <a:prstGeom prst="rect">
            <a:avLst/>
          </a:prstGeom>
        </p:spPr>
      </p:pic>
      <p:pic>
        <p:nvPicPr>
          <p:cNvPr id="6" name="Grafik 5" descr="Tageskalender mit einfarbiger Füllung">
            <a:extLst>
              <a:ext uri="{FF2B5EF4-FFF2-40B4-BE49-F238E27FC236}">
                <a16:creationId xmlns:a16="http://schemas.microsoft.com/office/drawing/2014/main" id="{63356EBB-8974-5209-4B6C-4B8E7CEB53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727" y="1727405"/>
            <a:ext cx="914400" cy="914400"/>
          </a:xfrm>
          <a:prstGeom prst="rect">
            <a:avLst/>
          </a:prstGeom>
        </p:spPr>
      </p:pic>
      <p:sp>
        <p:nvSpPr>
          <p:cNvPr id="7" name="Slide Number Placeholder 6">
            <a:extLst>
              <a:ext uri="{FF2B5EF4-FFF2-40B4-BE49-F238E27FC236}">
                <a16:creationId xmlns:a16="http://schemas.microsoft.com/office/drawing/2014/main" id="{FCDDA370-CF9E-E41D-98B9-5FC3D5BB88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32130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0"/>
          <p:cNvSpPr/>
          <p:nvPr/>
        </p:nvSpPr>
        <p:spPr>
          <a:xfrm>
            <a:off x="504275" y="1173850"/>
            <a:ext cx="8135400"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Funktionalitäten</a:t>
            </a:r>
            <a:endParaRPr/>
          </a:p>
        </p:txBody>
      </p:sp>
      <p:sp>
        <p:nvSpPr>
          <p:cNvPr id="1006" name="Google Shape;1006;p60"/>
          <p:cNvSpPr txBox="1">
            <a:spLocks noGrp="1"/>
          </p:cNvSpPr>
          <p:nvPr>
            <p:ph type="subTitle" idx="1"/>
          </p:nvPr>
        </p:nvSpPr>
        <p:spPr>
          <a:xfrm>
            <a:off x="3367359" y="2705171"/>
            <a:ext cx="2085190" cy="2213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Krankmeldungen</a:t>
            </a:r>
            <a:endParaRPr sz="1600"/>
          </a:p>
        </p:txBody>
      </p:sp>
      <p:sp>
        <p:nvSpPr>
          <p:cNvPr id="1007" name="Google Shape;1007;p60"/>
          <p:cNvSpPr txBox="1">
            <a:spLocks noGrp="1"/>
          </p:cNvSpPr>
          <p:nvPr>
            <p:ph type="subTitle" idx="2"/>
          </p:nvPr>
        </p:nvSpPr>
        <p:spPr>
          <a:xfrm>
            <a:off x="3638088" y="3226213"/>
            <a:ext cx="1547100" cy="572700"/>
          </a:xfrm>
          <a:prstGeom prst="rect">
            <a:avLst/>
          </a:prstGeom>
        </p:spPr>
        <p:txBody>
          <a:bodyPr spcFirstLastPara="1" wrap="square" lIns="91425" tIns="91425" rIns="91425" bIns="91425" anchor="ctr" anchorCtr="0">
            <a:noAutofit/>
          </a:bodyPr>
          <a:lstStyle/>
          <a:p>
            <a:pPr marL="0" indent="0"/>
            <a:r>
              <a:rPr lang="en" sz="1600" err="1"/>
              <a:t>Eltern</a:t>
            </a:r>
            <a:r>
              <a:rPr lang="en" sz="1600"/>
              <a:t> </a:t>
            </a:r>
            <a:r>
              <a:rPr lang="en" sz="1600" err="1"/>
              <a:t>können</a:t>
            </a:r>
            <a:r>
              <a:rPr lang="en" sz="1600"/>
              <a:t> </a:t>
            </a:r>
            <a:r>
              <a:rPr lang="en" sz="1600" err="1"/>
              <a:t>ihre</a:t>
            </a:r>
            <a:r>
              <a:rPr lang="en" sz="1600"/>
              <a:t> Kinder krank </a:t>
            </a:r>
            <a:r>
              <a:rPr lang="en" sz="1600" err="1"/>
              <a:t>melden</a:t>
            </a:r>
            <a:endParaRPr lang="en-DE" sz="1600"/>
          </a:p>
        </p:txBody>
      </p:sp>
      <p:sp>
        <p:nvSpPr>
          <p:cNvPr id="1008" name="Google Shape;1008;p60"/>
          <p:cNvSpPr txBox="1">
            <a:spLocks noGrp="1"/>
          </p:cNvSpPr>
          <p:nvPr>
            <p:ph type="subTitle" idx="3"/>
          </p:nvPr>
        </p:nvSpPr>
        <p:spPr>
          <a:xfrm>
            <a:off x="1054322" y="2732260"/>
            <a:ext cx="1547100"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Bad Walden Chat</a:t>
            </a:r>
          </a:p>
        </p:txBody>
      </p:sp>
      <p:sp>
        <p:nvSpPr>
          <p:cNvPr id="1009" name="Google Shape;1009;p60"/>
          <p:cNvSpPr txBox="1">
            <a:spLocks noGrp="1"/>
          </p:cNvSpPr>
          <p:nvPr>
            <p:ph type="subTitle" idx="4"/>
          </p:nvPr>
        </p:nvSpPr>
        <p:spPr>
          <a:xfrm>
            <a:off x="814660" y="3227500"/>
            <a:ext cx="2026422" cy="572700"/>
          </a:xfrm>
          <a:prstGeom prst="rect">
            <a:avLst/>
          </a:prstGeom>
        </p:spPr>
        <p:txBody>
          <a:bodyPr spcFirstLastPara="1" wrap="square" lIns="91425" tIns="91425" rIns="91425" bIns="91425" anchor="ctr" anchorCtr="0">
            <a:noAutofit/>
          </a:bodyPr>
          <a:lstStyle/>
          <a:p>
            <a:pPr marL="0" indent="0"/>
            <a:r>
              <a:rPr lang="de-DE" sz="1600">
                <a:solidFill>
                  <a:schemeClr val="dk2"/>
                </a:solidFill>
              </a:rPr>
              <a:t>Notifikationen über Betreuungs-angebote </a:t>
            </a:r>
          </a:p>
        </p:txBody>
      </p:sp>
      <p:sp>
        <p:nvSpPr>
          <p:cNvPr id="1010" name="Google Shape;1010;p60"/>
          <p:cNvSpPr txBox="1">
            <a:spLocks noGrp="1"/>
          </p:cNvSpPr>
          <p:nvPr>
            <p:ph type="subTitle" idx="5"/>
          </p:nvPr>
        </p:nvSpPr>
        <p:spPr>
          <a:xfrm>
            <a:off x="5996249" y="2732825"/>
            <a:ext cx="2537012"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err="1"/>
              <a:t>Anwesenheits</a:t>
            </a:r>
            <a:r>
              <a:rPr lang="en" sz="1600"/>
              <a:t>-tracking</a:t>
            </a:r>
            <a:endParaRPr sz="1600"/>
          </a:p>
        </p:txBody>
      </p:sp>
      <p:sp>
        <p:nvSpPr>
          <p:cNvPr id="1011" name="Google Shape;1011;p60"/>
          <p:cNvSpPr txBox="1">
            <a:spLocks noGrp="1"/>
          </p:cNvSpPr>
          <p:nvPr>
            <p:ph type="subTitle" idx="6"/>
          </p:nvPr>
        </p:nvSpPr>
        <p:spPr>
          <a:xfrm>
            <a:off x="6489181" y="3227488"/>
            <a:ext cx="1547100" cy="572700"/>
          </a:xfrm>
          <a:prstGeom prst="rect">
            <a:avLst/>
          </a:prstGeom>
        </p:spPr>
        <p:txBody>
          <a:bodyPr spcFirstLastPara="1" wrap="square" lIns="91425" tIns="91425" rIns="91425" bIns="91425" anchor="ctr" anchorCtr="0">
            <a:noAutofit/>
          </a:bodyPr>
          <a:lstStyle/>
          <a:p>
            <a:pPr marL="0" indent="0"/>
            <a:r>
              <a:rPr lang="en" sz="1600" err="1"/>
              <a:t>Tägliche</a:t>
            </a:r>
            <a:r>
              <a:rPr lang="en" sz="1600"/>
              <a:t> </a:t>
            </a:r>
            <a:r>
              <a:rPr lang="de-DE" sz="1600"/>
              <a:t>Anwenheits-listen </a:t>
            </a:r>
          </a:p>
        </p:txBody>
      </p:sp>
      <p:sp>
        <p:nvSpPr>
          <p:cNvPr id="4" name="Textfeld 3">
            <a:extLst>
              <a:ext uri="{FF2B5EF4-FFF2-40B4-BE49-F238E27FC236}">
                <a16:creationId xmlns:a16="http://schemas.microsoft.com/office/drawing/2014/main" id="{7CECE568-3CEF-A87E-B280-15C4C10337E7}"/>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3" name="Google Shape;1012;p60">
            <a:extLst>
              <a:ext uri="{FF2B5EF4-FFF2-40B4-BE49-F238E27FC236}">
                <a16:creationId xmlns:a16="http://schemas.microsoft.com/office/drawing/2014/main" id="{CBDE31BA-485F-A542-6178-8BE034E1573C}"/>
              </a:ext>
            </a:extLst>
          </p:cNvPr>
          <p:cNvSpPr/>
          <p:nvPr/>
        </p:nvSpPr>
        <p:spPr>
          <a:xfrm>
            <a:off x="3106194"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3;p60">
            <a:extLst>
              <a:ext uri="{FF2B5EF4-FFF2-40B4-BE49-F238E27FC236}">
                <a16:creationId xmlns:a16="http://schemas.microsoft.com/office/drawing/2014/main" id="{92B7B810-BCC0-B65E-B36A-3A0627338AB7}"/>
              </a:ext>
            </a:extLst>
          </p:cNvPr>
          <p:cNvSpPr/>
          <p:nvPr/>
        </p:nvSpPr>
        <p:spPr>
          <a:xfrm>
            <a:off x="5798706"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descr="Klassenzimmer mit einfarbiger Füllung">
            <a:extLst>
              <a:ext uri="{FF2B5EF4-FFF2-40B4-BE49-F238E27FC236}">
                <a16:creationId xmlns:a16="http://schemas.microsoft.com/office/drawing/2014/main" id="{55276A93-4620-6F3F-ADB4-9B21053FB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6381" y="1764276"/>
            <a:ext cx="914400" cy="914400"/>
          </a:xfrm>
          <a:prstGeom prst="rect">
            <a:avLst/>
          </a:prstGeom>
        </p:spPr>
      </p:pic>
      <p:pic>
        <p:nvPicPr>
          <p:cNvPr id="6" name="Grafik 5" descr="Rede mit einfarbiger Füllung">
            <a:extLst>
              <a:ext uri="{FF2B5EF4-FFF2-40B4-BE49-F238E27FC236}">
                <a16:creationId xmlns:a16="http://schemas.microsoft.com/office/drawing/2014/main" id="{2CD2AEA5-17CF-7D01-CE0C-01EB9BA644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2522" y="1778102"/>
            <a:ext cx="914400" cy="914400"/>
          </a:xfrm>
          <a:prstGeom prst="rect">
            <a:avLst/>
          </a:prstGeom>
        </p:spPr>
      </p:pic>
      <p:pic>
        <p:nvPicPr>
          <p:cNvPr id="8" name="Grafik 7" descr="Medizin mit einfarbiger Füllung">
            <a:extLst>
              <a:ext uri="{FF2B5EF4-FFF2-40B4-BE49-F238E27FC236}">
                <a16:creationId xmlns:a16="http://schemas.microsoft.com/office/drawing/2014/main" id="{63D87F5A-9BDF-96FF-1A29-6A66127DC9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8881" y="1782711"/>
            <a:ext cx="914400" cy="914400"/>
          </a:xfrm>
          <a:prstGeom prst="rect">
            <a:avLst/>
          </a:prstGeom>
        </p:spPr>
      </p:pic>
      <p:sp>
        <p:nvSpPr>
          <p:cNvPr id="9" name="Slide Number Placeholder 8">
            <a:extLst>
              <a:ext uri="{FF2B5EF4-FFF2-40B4-BE49-F238E27FC236}">
                <a16:creationId xmlns:a16="http://schemas.microsoft.com/office/drawing/2014/main" id="{D8407E64-6749-00E4-40DA-7172B860B9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66447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0"/>
          <p:cNvSpPr/>
          <p:nvPr/>
        </p:nvSpPr>
        <p:spPr>
          <a:xfrm>
            <a:off x="504275" y="1173850"/>
            <a:ext cx="8135400" cy="3572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Funktionalitäten</a:t>
            </a:r>
            <a:endParaRPr err="1"/>
          </a:p>
        </p:txBody>
      </p:sp>
      <p:sp>
        <p:nvSpPr>
          <p:cNvPr id="1006" name="Google Shape;1006;p60"/>
          <p:cNvSpPr txBox="1">
            <a:spLocks noGrp="1"/>
          </p:cNvSpPr>
          <p:nvPr>
            <p:ph type="subTitle" idx="1"/>
          </p:nvPr>
        </p:nvSpPr>
        <p:spPr>
          <a:xfrm>
            <a:off x="3431883" y="2686736"/>
            <a:ext cx="1946924"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Klassenlisten</a:t>
            </a:r>
          </a:p>
        </p:txBody>
      </p:sp>
      <p:sp>
        <p:nvSpPr>
          <p:cNvPr id="1007" name="Google Shape;1007;p60"/>
          <p:cNvSpPr txBox="1">
            <a:spLocks noGrp="1"/>
          </p:cNvSpPr>
          <p:nvPr>
            <p:ph type="subTitle" idx="2"/>
          </p:nvPr>
        </p:nvSpPr>
        <p:spPr>
          <a:xfrm>
            <a:off x="3638088" y="3226213"/>
            <a:ext cx="154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Übersicht aller Kinder in der Klasse</a:t>
            </a:r>
          </a:p>
        </p:txBody>
      </p:sp>
      <p:sp>
        <p:nvSpPr>
          <p:cNvPr id="1008" name="Google Shape;1008;p60"/>
          <p:cNvSpPr txBox="1">
            <a:spLocks noGrp="1"/>
          </p:cNvSpPr>
          <p:nvPr>
            <p:ph type="subTitle" idx="3"/>
          </p:nvPr>
        </p:nvSpPr>
        <p:spPr>
          <a:xfrm>
            <a:off x="823877" y="2686172"/>
            <a:ext cx="2032691" cy="2397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Notenübersicht</a:t>
            </a:r>
          </a:p>
        </p:txBody>
      </p:sp>
      <p:sp>
        <p:nvSpPr>
          <p:cNvPr id="1009" name="Google Shape;1009;p60"/>
          <p:cNvSpPr txBox="1">
            <a:spLocks noGrp="1"/>
          </p:cNvSpPr>
          <p:nvPr>
            <p:ph type="subTitle" idx="4"/>
          </p:nvPr>
        </p:nvSpPr>
        <p:spPr>
          <a:xfrm>
            <a:off x="1063540" y="3227500"/>
            <a:ext cx="154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solidFill>
                  <a:schemeClr val="dk2"/>
                </a:solidFill>
              </a:rPr>
              <a:t>Eingetragene Noten pro Kind </a:t>
            </a:r>
          </a:p>
        </p:txBody>
      </p:sp>
      <p:sp>
        <p:nvSpPr>
          <p:cNvPr id="1010" name="Google Shape;1010;p60"/>
          <p:cNvSpPr txBox="1">
            <a:spLocks noGrp="1"/>
          </p:cNvSpPr>
          <p:nvPr>
            <p:ph type="subTitle" idx="5"/>
          </p:nvPr>
        </p:nvSpPr>
        <p:spPr>
          <a:xfrm>
            <a:off x="5904072" y="2686736"/>
            <a:ext cx="2537012" cy="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Schulanmeldung</a:t>
            </a:r>
          </a:p>
        </p:txBody>
      </p:sp>
      <p:sp>
        <p:nvSpPr>
          <p:cNvPr id="1011" name="Google Shape;1011;p60"/>
          <p:cNvSpPr txBox="1">
            <a:spLocks noGrp="1"/>
          </p:cNvSpPr>
          <p:nvPr>
            <p:ph type="subTitle" idx="6"/>
          </p:nvPr>
        </p:nvSpPr>
        <p:spPr>
          <a:xfrm>
            <a:off x="6286390" y="3227488"/>
            <a:ext cx="169458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1600"/>
              <a:t>Anmeldung für die Grundschule Bad Walden</a:t>
            </a:r>
          </a:p>
        </p:txBody>
      </p:sp>
      <p:sp>
        <p:nvSpPr>
          <p:cNvPr id="2" name="Textfeld 1">
            <a:extLst>
              <a:ext uri="{FF2B5EF4-FFF2-40B4-BE49-F238E27FC236}">
                <a16:creationId xmlns:a16="http://schemas.microsoft.com/office/drawing/2014/main" id="{5CF67A0F-A5EB-FD38-B963-28623C947C19}"/>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Google Shape;1012;p60">
            <a:extLst>
              <a:ext uri="{FF2B5EF4-FFF2-40B4-BE49-F238E27FC236}">
                <a16:creationId xmlns:a16="http://schemas.microsoft.com/office/drawing/2014/main" id="{CF431B8A-EFE0-F4E2-C5FE-A01800509D9E}"/>
              </a:ext>
            </a:extLst>
          </p:cNvPr>
          <p:cNvSpPr/>
          <p:nvPr/>
        </p:nvSpPr>
        <p:spPr>
          <a:xfrm>
            <a:off x="3106194"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3;p60">
            <a:extLst>
              <a:ext uri="{FF2B5EF4-FFF2-40B4-BE49-F238E27FC236}">
                <a16:creationId xmlns:a16="http://schemas.microsoft.com/office/drawing/2014/main" id="{1817C435-838E-9746-17F3-3DFC45B19DD0}"/>
              </a:ext>
            </a:extLst>
          </p:cNvPr>
          <p:cNvSpPr/>
          <p:nvPr/>
        </p:nvSpPr>
        <p:spPr>
          <a:xfrm>
            <a:off x="5798706" y="1633523"/>
            <a:ext cx="67749" cy="2694648"/>
          </a:xfrm>
          <a:custGeom>
            <a:avLst/>
            <a:gdLst/>
            <a:ahLst/>
            <a:cxnLst/>
            <a:rect l="l" t="t" r="r" b="b"/>
            <a:pathLst>
              <a:path w="681" h="5721" extrusionOk="0">
                <a:moveTo>
                  <a:pt x="299" y="1"/>
                </a:moveTo>
                <a:cubicBezTo>
                  <a:pt x="213" y="1"/>
                  <a:pt x="126" y="63"/>
                  <a:pt x="126" y="192"/>
                </a:cubicBezTo>
                <a:cubicBezTo>
                  <a:pt x="0" y="1928"/>
                  <a:pt x="105" y="3749"/>
                  <a:pt x="210" y="5485"/>
                </a:cubicBezTo>
                <a:cubicBezTo>
                  <a:pt x="220" y="5642"/>
                  <a:pt x="340" y="5721"/>
                  <a:pt x="455" y="5721"/>
                </a:cubicBezTo>
                <a:cubicBezTo>
                  <a:pt x="571" y="5721"/>
                  <a:pt x="680" y="5642"/>
                  <a:pt x="670" y="5485"/>
                </a:cubicBezTo>
                <a:cubicBezTo>
                  <a:pt x="565" y="3707"/>
                  <a:pt x="586" y="1928"/>
                  <a:pt x="461" y="171"/>
                </a:cubicBezTo>
                <a:cubicBezTo>
                  <a:pt x="461" y="58"/>
                  <a:pt x="381" y="1"/>
                  <a:pt x="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fik 3" descr="Kinder mit einfarbiger Füllung">
            <a:extLst>
              <a:ext uri="{FF2B5EF4-FFF2-40B4-BE49-F238E27FC236}">
                <a16:creationId xmlns:a16="http://schemas.microsoft.com/office/drawing/2014/main" id="{E53B54A7-E05E-6CF7-D7AF-57F92FD132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3490" y="1833409"/>
            <a:ext cx="914400" cy="914400"/>
          </a:xfrm>
          <a:prstGeom prst="rect">
            <a:avLst/>
          </a:prstGeom>
        </p:spPr>
      </p:pic>
      <p:pic>
        <p:nvPicPr>
          <p:cNvPr id="6" name="Grafik 5" descr="Bücher mit einfarbiger Füllung">
            <a:extLst>
              <a:ext uri="{FF2B5EF4-FFF2-40B4-BE49-F238E27FC236}">
                <a16:creationId xmlns:a16="http://schemas.microsoft.com/office/drawing/2014/main" id="{426FA161-A2A8-BC04-9AB5-F1531AF9D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5566" y="1902541"/>
            <a:ext cx="877530" cy="766917"/>
          </a:xfrm>
          <a:prstGeom prst="rect">
            <a:avLst/>
          </a:prstGeom>
        </p:spPr>
      </p:pic>
      <p:pic>
        <p:nvPicPr>
          <p:cNvPr id="8" name="Grafik 7" descr="Abschlusshut mit einfarbiger Füllung">
            <a:extLst>
              <a:ext uri="{FF2B5EF4-FFF2-40B4-BE49-F238E27FC236}">
                <a16:creationId xmlns:a16="http://schemas.microsoft.com/office/drawing/2014/main" id="{AA417C24-6368-FF48-DF42-4BD2F61ABD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4203" y="1828800"/>
            <a:ext cx="914400" cy="914400"/>
          </a:xfrm>
          <a:prstGeom prst="rect">
            <a:avLst/>
          </a:prstGeom>
        </p:spPr>
      </p:pic>
      <p:sp>
        <p:nvSpPr>
          <p:cNvPr id="9" name="Slide Number Placeholder 8">
            <a:extLst>
              <a:ext uri="{FF2B5EF4-FFF2-40B4-BE49-F238E27FC236}">
                <a16:creationId xmlns:a16="http://schemas.microsoft.com/office/drawing/2014/main" id="{9186098B-FB0B-3427-4644-499975629A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40948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p:nvPr/>
        </p:nvSpPr>
        <p:spPr>
          <a:xfrm>
            <a:off x="364887" y="377900"/>
            <a:ext cx="5811843" cy="43823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6356419" y="377900"/>
            <a:ext cx="2254500" cy="1792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txBox="1">
            <a:spLocks noGrp="1"/>
          </p:cNvSpPr>
          <p:nvPr>
            <p:ph type="title"/>
          </p:nvPr>
        </p:nvSpPr>
        <p:spPr>
          <a:xfrm>
            <a:off x="364887" y="2001233"/>
            <a:ext cx="5811843" cy="13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Klassenraum-herausforderungen</a:t>
            </a:r>
            <a:endParaRPr/>
          </a:p>
        </p:txBody>
      </p:sp>
      <p:sp>
        <p:nvSpPr>
          <p:cNvPr id="376" name="Google Shape;376;p43"/>
          <p:cNvSpPr txBox="1">
            <a:spLocks noGrp="1"/>
          </p:cNvSpPr>
          <p:nvPr>
            <p:ph type="title" idx="2"/>
          </p:nvPr>
        </p:nvSpPr>
        <p:spPr>
          <a:xfrm>
            <a:off x="6356419" y="678500"/>
            <a:ext cx="2254500" cy="11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78" name="Google Shape;378;p43"/>
          <p:cNvGrpSpPr/>
          <p:nvPr/>
        </p:nvGrpSpPr>
        <p:grpSpPr>
          <a:xfrm rot="836755">
            <a:off x="295490" y="589760"/>
            <a:ext cx="1261469" cy="1463664"/>
            <a:chOff x="6906866" y="2960327"/>
            <a:chExt cx="1261500" cy="1463700"/>
          </a:xfrm>
        </p:grpSpPr>
        <p:sp>
          <p:nvSpPr>
            <p:cNvPr id="379" name="Google Shape;379;p43"/>
            <p:cNvSpPr/>
            <p:nvPr/>
          </p:nvSpPr>
          <p:spPr>
            <a:xfrm>
              <a:off x="6906866" y="2960327"/>
              <a:ext cx="1261500" cy="1463700"/>
            </a:xfrm>
            <a:prstGeom prst="foldedCorner">
              <a:avLst>
                <a:gd name="adj" fmla="val 16667"/>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7141350" y="33238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1" name="Google Shape;381;p43"/>
            <p:cNvSpPr/>
            <p:nvPr/>
          </p:nvSpPr>
          <p:spPr>
            <a:xfrm>
              <a:off x="7109000" y="3509779"/>
              <a:ext cx="857250"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2" name="Google Shape;382;p43"/>
            <p:cNvSpPr/>
            <p:nvPr/>
          </p:nvSpPr>
          <p:spPr>
            <a:xfrm>
              <a:off x="7141350" y="3695678"/>
              <a:ext cx="784450" cy="32050"/>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383" name="Google Shape;383;p43"/>
            <p:cNvSpPr/>
            <p:nvPr/>
          </p:nvSpPr>
          <p:spPr>
            <a:xfrm>
              <a:off x="7109000" y="3914523"/>
              <a:ext cx="484946" cy="32041"/>
            </a:xfrm>
            <a:custGeom>
              <a:avLst/>
              <a:gdLst/>
              <a:ahLst/>
              <a:cxnLst/>
              <a:rect l="l" t="t" r="r" b="b"/>
              <a:pathLst>
                <a:path w="34290" h="10488" extrusionOk="0">
                  <a:moveTo>
                    <a:pt x="0" y="6548"/>
                  </a:moveTo>
                  <a:cubicBezTo>
                    <a:pt x="971" y="5901"/>
                    <a:pt x="1063" y="6022"/>
                    <a:pt x="1941" y="5254"/>
                  </a:cubicBezTo>
                  <a:cubicBezTo>
                    <a:pt x="2689" y="4599"/>
                    <a:pt x="3179" y="2286"/>
                    <a:pt x="3882" y="2989"/>
                  </a:cubicBezTo>
                  <a:cubicBezTo>
                    <a:pt x="5407" y="4514"/>
                    <a:pt x="1790" y="8937"/>
                    <a:pt x="3882" y="9459"/>
                  </a:cubicBezTo>
                  <a:cubicBezTo>
                    <a:pt x="7167" y="10279"/>
                    <a:pt x="7384" y="-743"/>
                    <a:pt x="10028" y="1372"/>
                  </a:cubicBezTo>
                  <a:cubicBezTo>
                    <a:pt x="12399" y="3269"/>
                    <a:pt x="7992" y="10000"/>
                    <a:pt x="10998" y="10430"/>
                  </a:cubicBezTo>
                  <a:cubicBezTo>
                    <a:pt x="14266" y="10897"/>
                    <a:pt x="15031" y="130"/>
                    <a:pt x="17145" y="2666"/>
                  </a:cubicBezTo>
                  <a:cubicBezTo>
                    <a:pt x="18719" y="4555"/>
                    <a:pt x="16700" y="10379"/>
                    <a:pt x="19086" y="9783"/>
                  </a:cubicBezTo>
                  <a:cubicBezTo>
                    <a:pt x="23451" y="8692"/>
                    <a:pt x="24141" y="1314"/>
                    <a:pt x="28467" y="78"/>
                  </a:cubicBezTo>
                  <a:cubicBezTo>
                    <a:pt x="30647" y="-545"/>
                    <a:pt x="27187" y="5268"/>
                    <a:pt x="28790" y="6871"/>
                  </a:cubicBezTo>
                  <a:cubicBezTo>
                    <a:pt x="30294" y="8375"/>
                    <a:pt x="32786" y="5140"/>
                    <a:pt x="34290" y="3636"/>
                  </a:cubicBezTo>
                </a:path>
              </a:pathLst>
            </a:custGeom>
            <a:noFill/>
            <a:ln w="9525" cap="flat" cmpd="sng">
              <a:solidFill>
                <a:schemeClr val="lt1"/>
              </a:solidFill>
              <a:prstDash val="solid"/>
              <a:round/>
              <a:headEnd type="none" w="med" len="med"/>
              <a:tailEnd type="none" w="med" len="med"/>
            </a:ln>
          </p:spPr>
          <p:txBody>
            <a:bodyPr/>
            <a:lstStyle/>
            <a:p>
              <a:endParaRPr lang="de-DE"/>
            </a:p>
          </p:txBody>
        </p:sp>
      </p:grpSp>
      <p:sp>
        <p:nvSpPr>
          <p:cNvPr id="384" name="Google Shape;384;p43"/>
          <p:cNvSpPr/>
          <p:nvPr/>
        </p:nvSpPr>
        <p:spPr>
          <a:xfrm>
            <a:off x="6356419" y="2241000"/>
            <a:ext cx="2254500" cy="871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6356419" y="3183100"/>
            <a:ext cx="2254499" cy="15771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3"/>
          <p:cNvGrpSpPr/>
          <p:nvPr/>
        </p:nvGrpSpPr>
        <p:grpSpPr>
          <a:xfrm rot="1799990">
            <a:off x="6899107" y="3317019"/>
            <a:ext cx="1169043" cy="1306840"/>
            <a:chOff x="2341575" y="2980975"/>
            <a:chExt cx="548950" cy="613650"/>
          </a:xfrm>
        </p:grpSpPr>
        <p:sp>
          <p:nvSpPr>
            <p:cNvPr id="387" name="Google Shape;387;p43"/>
            <p:cNvSpPr/>
            <p:nvPr/>
          </p:nvSpPr>
          <p:spPr>
            <a:xfrm>
              <a:off x="2585175" y="2980975"/>
              <a:ext cx="28650" cy="91825"/>
            </a:xfrm>
            <a:custGeom>
              <a:avLst/>
              <a:gdLst/>
              <a:ahLst/>
              <a:cxnLst/>
              <a:rect l="l" t="t" r="r" b="b"/>
              <a:pathLst>
                <a:path w="1146" h="3673" extrusionOk="0">
                  <a:moveTo>
                    <a:pt x="224" y="0"/>
                  </a:moveTo>
                  <a:cubicBezTo>
                    <a:pt x="159" y="0"/>
                    <a:pt x="96" y="44"/>
                    <a:pt x="84" y="114"/>
                  </a:cubicBezTo>
                  <a:cubicBezTo>
                    <a:pt x="0" y="1160"/>
                    <a:pt x="168" y="2227"/>
                    <a:pt x="251" y="3274"/>
                  </a:cubicBezTo>
                  <a:cubicBezTo>
                    <a:pt x="280" y="3548"/>
                    <a:pt x="475" y="3673"/>
                    <a:pt x="671" y="3673"/>
                  </a:cubicBezTo>
                  <a:cubicBezTo>
                    <a:pt x="908" y="3673"/>
                    <a:pt x="1146" y="3490"/>
                    <a:pt x="1088" y="3169"/>
                  </a:cubicBezTo>
                  <a:cubicBezTo>
                    <a:pt x="879" y="2123"/>
                    <a:pt x="712" y="1077"/>
                    <a:pt x="356" y="93"/>
                  </a:cubicBezTo>
                  <a:cubicBezTo>
                    <a:pt x="328" y="28"/>
                    <a:pt x="276" y="0"/>
                    <a:pt x="2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2729225" y="3039075"/>
              <a:ext cx="66900" cy="77700"/>
            </a:xfrm>
            <a:custGeom>
              <a:avLst/>
              <a:gdLst/>
              <a:ahLst/>
              <a:cxnLst/>
              <a:rect l="l" t="t" r="r" b="b"/>
              <a:pathLst>
                <a:path w="2676" h="3108" extrusionOk="0">
                  <a:moveTo>
                    <a:pt x="2457" y="1"/>
                  </a:moveTo>
                  <a:cubicBezTo>
                    <a:pt x="2426" y="1"/>
                    <a:pt x="2392" y="9"/>
                    <a:pt x="2357" y="29"/>
                  </a:cubicBezTo>
                  <a:cubicBezTo>
                    <a:pt x="1436" y="594"/>
                    <a:pt x="683" y="1598"/>
                    <a:pt x="160" y="2519"/>
                  </a:cubicBezTo>
                  <a:cubicBezTo>
                    <a:pt x="0" y="2823"/>
                    <a:pt x="273" y="3107"/>
                    <a:pt x="531" y="3107"/>
                  </a:cubicBezTo>
                  <a:cubicBezTo>
                    <a:pt x="646" y="3107"/>
                    <a:pt x="759" y="3051"/>
                    <a:pt x="829" y="2916"/>
                  </a:cubicBezTo>
                  <a:cubicBezTo>
                    <a:pt x="1331" y="1975"/>
                    <a:pt x="2168" y="1242"/>
                    <a:pt x="2608" y="280"/>
                  </a:cubicBezTo>
                  <a:cubicBezTo>
                    <a:pt x="2676" y="161"/>
                    <a:pt x="2592" y="1"/>
                    <a:pt x="245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2508275" y="3172900"/>
              <a:ext cx="240125" cy="421725"/>
            </a:xfrm>
            <a:custGeom>
              <a:avLst/>
              <a:gdLst/>
              <a:ahLst/>
              <a:cxnLst/>
              <a:rect l="l" t="t" r="r" b="b"/>
              <a:pathLst>
                <a:path w="9605" h="16869" extrusionOk="0">
                  <a:moveTo>
                    <a:pt x="5796" y="4928"/>
                  </a:moveTo>
                  <a:lnTo>
                    <a:pt x="5796" y="4928"/>
                  </a:lnTo>
                  <a:cubicBezTo>
                    <a:pt x="5901" y="5180"/>
                    <a:pt x="5880" y="5431"/>
                    <a:pt x="5755" y="5661"/>
                  </a:cubicBezTo>
                  <a:cubicBezTo>
                    <a:pt x="5671" y="5410"/>
                    <a:pt x="5692" y="5180"/>
                    <a:pt x="5796" y="4928"/>
                  </a:cubicBezTo>
                  <a:close/>
                  <a:moveTo>
                    <a:pt x="4227" y="4928"/>
                  </a:moveTo>
                  <a:cubicBezTo>
                    <a:pt x="4311" y="5012"/>
                    <a:pt x="4374" y="5138"/>
                    <a:pt x="4415" y="5284"/>
                  </a:cubicBezTo>
                  <a:cubicBezTo>
                    <a:pt x="4499" y="5514"/>
                    <a:pt x="4457" y="5765"/>
                    <a:pt x="4436" y="6037"/>
                  </a:cubicBezTo>
                  <a:cubicBezTo>
                    <a:pt x="4164" y="5724"/>
                    <a:pt x="4081" y="5284"/>
                    <a:pt x="4227" y="4928"/>
                  </a:cubicBezTo>
                  <a:close/>
                  <a:moveTo>
                    <a:pt x="6580" y="4339"/>
                  </a:moveTo>
                  <a:cubicBezTo>
                    <a:pt x="6823" y="4339"/>
                    <a:pt x="7029" y="4496"/>
                    <a:pt x="7052" y="4887"/>
                  </a:cubicBezTo>
                  <a:cubicBezTo>
                    <a:pt x="7094" y="5640"/>
                    <a:pt x="6738" y="6435"/>
                    <a:pt x="6424" y="7105"/>
                  </a:cubicBezTo>
                  <a:cubicBezTo>
                    <a:pt x="6006" y="8046"/>
                    <a:pt x="5169" y="9511"/>
                    <a:pt x="5692" y="10557"/>
                  </a:cubicBezTo>
                  <a:cubicBezTo>
                    <a:pt x="5483" y="10578"/>
                    <a:pt x="5315" y="10578"/>
                    <a:pt x="5106" y="10620"/>
                  </a:cubicBezTo>
                  <a:cubicBezTo>
                    <a:pt x="4813" y="10641"/>
                    <a:pt x="4499" y="10662"/>
                    <a:pt x="4206" y="10682"/>
                  </a:cubicBezTo>
                  <a:lnTo>
                    <a:pt x="4185" y="10682"/>
                  </a:lnTo>
                  <a:cubicBezTo>
                    <a:pt x="4123" y="9427"/>
                    <a:pt x="3704" y="8234"/>
                    <a:pt x="3223" y="7084"/>
                  </a:cubicBezTo>
                  <a:cubicBezTo>
                    <a:pt x="2909" y="6372"/>
                    <a:pt x="2553" y="5347"/>
                    <a:pt x="3390" y="4824"/>
                  </a:cubicBezTo>
                  <a:cubicBezTo>
                    <a:pt x="3524" y="4743"/>
                    <a:pt x="3658" y="4706"/>
                    <a:pt x="3787" y="4706"/>
                  </a:cubicBezTo>
                  <a:cubicBezTo>
                    <a:pt x="3859" y="4706"/>
                    <a:pt x="3929" y="4718"/>
                    <a:pt x="3997" y="4740"/>
                  </a:cubicBezTo>
                  <a:cubicBezTo>
                    <a:pt x="3746" y="5305"/>
                    <a:pt x="3892" y="6058"/>
                    <a:pt x="4499" y="6456"/>
                  </a:cubicBezTo>
                  <a:cubicBezTo>
                    <a:pt x="4522" y="6467"/>
                    <a:pt x="4547" y="6472"/>
                    <a:pt x="4572" y="6472"/>
                  </a:cubicBezTo>
                  <a:cubicBezTo>
                    <a:pt x="4641" y="6472"/>
                    <a:pt x="4708" y="6433"/>
                    <a:pt x="4708" y="6372"/>
                  </a:cubicBezTo>
                  <a:cubicBezTo>
                    <a:pt x="4792" y="5828"/>
                    <a:pt x="4834" y="5096"/>
                    <a:pt x="4415" y="4677"/>
                  </a:cubicBezTo>
                  <a:cubicBezTo>
                    <a:pt x="4520" y="4573"/>
                    <a:pt x="4646" y="4489"/>
                    <a:pt x="4834" y="4426"/>
                  </a:cubicBezTo>
                  <a:cubicBezTo>
                    <a:pt x="4898" y="4414"/>
                    <a:pt x="4960" y="4408"/>
                    <a:pt x="5019" y="4408"/>
                  </a:cubicBezTo>
                  <a:cubicBezTo>
                    <a:pt x="5254" y="4408"/>
                    <a:pt x="5454" y="4498"/>
                    <a:pt x="5587" y="4615"/>
                  </a:cubicBezTo>
                  <a:cubicBezTo>
                    <a:pt x="5336" y="5033"/>
                    <a:pt x="5315" y="5577"/>
                    <a:pt x="5566" y="5996"/>
                  </a:cubicBezTo>
                  <a:cubicBezTo>
                    <a:pt x="5604" y="6046"/>
                    <a:pt x="5658" y="6074"/>
                    <a:pt x="5708" y="6074"/>
                  </a:cubicBezTo>
                  <a:cubicBezTo>
                    <a:pt x="5740" y="6074"/>
                    <a:pt x="5772" y="6062"/>
                    <a:pt x="5796" y="6037"/>
                  </a:cubicBezTo>
                  <a:cubicBezTo>
                    <a:pt x="6215" y="5640"/>
                    <a:pt x="6257" y="5033"/>
                    <a:pt x="5985" y="4615"/>
                  </a:cubicBezTo>
                  <a:cubicBezTo>
                    <a:pt x="6155" y="4445"/>
                    <a:pt x="6380" y="4339"/>
                    <a:pt x="6580" y="4339"/>
                  </a:cubicBezTo>
                  <a:close/>
                  <a:moveTo>
                    <a:pt x="4988" y="353"/>
                  </a:moveTo>
                  <a:cubicBezTo>
                    <a:pt x="5621" y="353"/>
                    <a:pt x="6251" y="481"/>
                    <a:pt x="6822" y="744"/>
                  </a:cubicBezTo>
                  <a:cubicBezTo>
                    <a:pt x="8370" y="1476"/>
                    <a:pt x="9102" y="3150"/>
                    <a:pt x="9081" y="4803"/>
                  </a:cubicBezTo>
                  <a:cubicBezTo>
                    <a:pt x="9081" y="5870"/>
                    <a:pt x="8768" y="6958"/>
                    <a:pt x="8265" y="7900"/>
                  </a:cubicBezTo>
                  <a:cubicBezTo>
                    <a:pt x="7847" y="8695"/>
                    <a:pt x="7240" y="9490"/>
                    <a:pt x="7052" y="10410"/>
                  </a:cubicBezTo>
                  <a:lnTo>
                    <a:pt x="7052" y="10452"/>
                  </a:lnTo>
                  <a:cubicBezTo>
                    <a:pt x="6696" y="10473"/>
                    <a:pt x="6320" y="10515"/>
                    <a:pt x="5964" y="10557"/>
                  </a:cubicBezTo>
                  <a:cubicBezTo>
                    <a:pt x="5901" y="10097"/>
                    <a:pt x="5859" y="9636"/>
                    <a:pt x="5985" y="9176"/>
                  </a:cubicBezTo>
                  <a:cubicBezTo>
                    <a:pt x="6110" y="8653"/>
                    <a:pt x="6320" y="8151"/>
                    <a:pt x="6529" y="7690"/>
                  </a:cubicBezTo>
                  <a:cubicBezTo>
                    <a:pt x="6905" y="6853"/>
                    <a:pt x="7345" y="5975"/>
                    <a:pt x="7366" y="5033"/>
                  </a:cubicBezTo>
                  <a:cubicBezTo>
                    <a:pt x="7366" y="4719"/>
                    <a:pt x="7324" y="4364"/>
                    <a:pt x="7052" y="4154"/>
                  </a:cubicBezTo>
                  <a:cubicBezTo>
                    <a:pt x="6938" y="4066"/>
                    <a:pt x="6797" y="4030"/>
                    <a:pt x="6652" y="4030"/>
                  </a:cubicBezTo>
                  <a:cubicBezTo>
                    <a:pt x="6450" y="4030"/>
                    <a:pt x="6238" y="4099"/>
                    <a:pt x="6068" y="4196"/>
                  </a:cubicBezTo>
                  <a:cubicBezTo>
                    <a:pt x="5964" y="4259"/>
                    <a:pt x="5880" y="4343"/>
                    <a:pt x="5796" y="4405"/>
                  </a:cubicBezTo>
                  <a:cubicBezTo>
                    <a:pt x="5611" y="4237"/>
                    <a:pt x="5371" y="4136"/>
                    <a:pt x="5099" y="4136"/>
                  </a:cubicBezTo>
                  <a:cubicBezTo>
                    <a:pt x="5034" y="4136"/>
                    <a:pt x="4966" y="4142"/>
                    <a:pt x="4897" y="4154"/>
                  </a:cubicBezTo>
                  <a:cubicBezTo>
                    <a:pt x="4583" y="4196"/>
                    <a:pt x="4332" y="4343"/>
                    <a:pt x="4185" y="4510"/>
                  </a:cubicBezTo>
                  <a:cubicBezTo>
                    <a:pt x="4059" y="4447"/>
                    <a:pt x="3931" y="4419"/>
                    <a:pt x="3803" y="4419"/>
                  </a:cubicBezTo>
                  <a:cubicBezTo>
                    <a:pt x="3339" y="4419"/>
                    <a:pt x="2897" y="4794"/>
                    <a:pt x="2700" y="5221"/>
                  </a:cubicBezTo>
                  <a:cubicBezTo>
                    <a:pt x="2323" y="5996"/>
                    <a:pt x="2804" y="6895"/>
                    <a:pt x="3118" y="7607"/>
                  </a:cubicBezTo>
                  <a:cubicBezTo>
                    <a:pt x="3558" y="8611"/>
                    <a:pt x="3767" y="9636"/>
                    <a:pt x="3892" y="10703"/>
                  </a:cubicBezTo>
                  <a:cubicBezTo>
                    <a:pt x="3809" y="10703"/>
                    <a:pt x="3746" y="10703"/>
                    <a:pt x="3683" y="10745"/>
                  </a:cubicBezTo>
                  <a:cubicBezTo>
                    <a:pt x="3558" y="10766"/>
                    <a:pt x="3474" y="10850"/>
                    <a:pt x="3327" y="10892"/>
                  </a:cubicBezTo>
                  <a:cubicBezTo>
                    <a:pt x="3265" y="10934"/>
                    <a:pt x="3286" y="10975"/>
                    <a:pt x="3327" y="10975"/>
                  </a:cubicBezTo>
                  <a:cubicBezTo>
                    <a:pt x="3453" y="10996"/>
                    <a:pt x="3558" y="11059"/>
                    <a:pt x="3683" y="11080"/>
                  </a:cubicBezTo>
                  <a:lnTo>
                    <a:pt x="3955" y="11080"/>
                  </a:lnTo>
                  <a:cubicBezTo>
                    <a:pt x="3955" y="11143"/>
                    <a:pt x="3976" y="11206"/>
                    <a:pt x="3976" y="11268"/>
                  </a:cubicBezTo>
                  <a:cubicBezTo>
                    <a:pt x="3987" y="11342"/>
                    <a:pt x="4044" y="11378"/>
                    <a:pt x="4099" y="11378"/>
                  </a:cubicBezTo>
                  <a:cubicBezTo>
                    <a:pt x="4154" y="11378"/>
                    <a:pt x="4206" y="11342"/>
                    <a:pt x="4206" y="11268"/>
                  </a:cubicBezTo>
                  <a:lnTo>
                    <a:pt x="4206" y="11059"/>
                  </a:lnTo>
                  <a:cubicBezTo>
                    <a:pt x="4520" y="11017"/>
                    <a:pt x="4813" y="10996"/>
                    <a:pt x="5127" y="10975"/>
                  </a:cubicBezTo>
                  <a:cubicBezTo>
                    <a:pt x="5420" y="10954"/>
                    <a:pt x="5692" y="10934"/>
                    <a:pt x="5985" y="10934"/>
                  </a:cubicBezTo>
                  <a:cubicBezTo>
                    <a:pt x="5692" y="11080"/>
                    <a:pt x="5378" y="11226"/>
                    <a:pt x="5106" y="11394"/>
                  </a:cubicBezTo>
                  <a:cubicBezTo>
                    <a:pt x="4520" y="11708"/>
                    <a:pt x="3955" y="12022"/>
                    <a:pt x="3369" y="12356"/>
                  </a:cubicBezTo>
                  <a:cubicBezTo>
                    <a:pt x="3348" y="11938"/>
                    <a:pt x="3327" y="11457"/>
                    <a:pt x="3118" y="11143"/>
                  </a:cubicBezTo>
                  <a:cubicBezTo>
                    <a:pt x="3076" y="11080"/>
                    <a:pt x="3035" y="11059"/>
                    <a:pt x="3014" y="11059"/>
                  </a:cubicBezTo>
                  <a:cubicBezTo>
                    <a:pt x="2658" y="10159"/>
                    <a:pt x="2177" y="9385"/>
                    <a:pt x="1612" y="8611"/>
                  </a:cubicBezTo>
                  <a:cubicBezTo>
                    <a:pt x="1068" y="7879"/>
                    <a:pt x="670" y="7188"/>
                    <a:pt x="461" y="6288"/>
                  </a:cubicBezTo>
                  <a:cubicBezTo>
                    <a:pt x="105" y="4594"/>
                    <a:pt x="628" y="2711"/>
                    <a:pt x="1905" y="1539"/>
                  </a:cubicBezTo>
                  <a:cubicBezTo>
                    <a:pt x="2723" y="761"/>
                    <a:pt x="3859" y="353"/>
                    <a:pt x="4988" y="353"/>
                  </a:cubicBezTo>
                  <a:close/>
                  <a:moveTo>
                    <a:pt x="6843" y="10850"/>
                  </a:moveTo>
                  <a:lnTo>
                    <a:pt x="6843" y="11540"/>
                  </a:lnTo>
                  <a:cubicBezTo>
                    <a:pt x="6194" y="11791"/>
                    <a:pt x="5566" y="12273"/>
                    <a:pt x="5001" y="12649"/>
                  </a:cubicBezTo>
                  <a:cubicBezTo>
                    <a:pt x="4478" y="12963"/>
                    <a:pt x="3976" y="13298"/>
                    <a:pt x="3453" y="13612"/>
                  </a:cubicBezTo>
                  <a:cubicBezTo>
                    <a:pt x="3453" y="13340"/>
                    <a:pt x="3432" y="13047"/>
                    <a:pt x="3390" y="12775"/>
                  </a:cubicBezTo>
                  <a:cubicBezTo>
                    <a:pt x="3390" y="12712"/>
                    <a:pt x="3369" y="12628"/>
                    <a:pt x="3369" y="12524"/>
                  </a:cubicBezTo>
                  <a:cubicBezTo>
                    <a:pt x="3955" y="12210"/>
                    <a:pt x="4520" y="11875"/>
                    <a:pt x="5106" y="11582"/>
                  </a:cubicBezTo>
                  <a:cubicBezTo>
                    <a:pt x="5587" y="11310"/>
                    <a:pt x="6110" y="11101"/>
                    <a:pt x="6612" y="10871"/>
                  </a:cubicBezTo>
                  <a:cubicBezTo>
                    <a:pt x="6696" y="10871"/>
                    <a:pt x="6780" y="10871"/>
                    <a:pt x="6843" y="10850"/>
                  </a:cubicBezTo>
                  <a:close/>
                  <a:moveTo>
                    <a:pt x="6843" y="11729"/>
                  </a:moveTo>
                  <a:lnTo>
                    <a:pt x="6843" y="12817"/>
                  </a:lnTo>
                  <a:cubicBezTo>
                    <a:pt x="6278" y="13047"/>
                    <a:pt x="5713" y="13444"/>
                    <a:pt x="5190" y="13779"/>
                  </a:cubicBezTo>
                  <a:cubicBezTo>
                    <a:pt x="4667" y="14114"/>
                    <a:pt x="4123" y="14449"/>
                    <a:pt x="3579" y="14763"/>
                  </a:cubicBezTo>
                  <a:cubicBezTo>
                    <a:pt x="3599" y="14721"/>
                    <a:pt x="3599" y="14658"/>
                    <a:pt x="3579" y="14616"/>
                  </a:cubicBezTo>
                  <a:cubicBezTo>
                    <a:pt x="3558" y="14344"/>
                    <a:pt x="3537" y="14072"/>
                    <a:pt x="3474" y="13800"/>
                  </a:cubicBezTo>
                  <a:cubicBezTo>
                    <a:pt x="4018" y="13486"/>
                    <a:pt x="4562" y="13172"/>
                    <a:pt x="5085" y="12838"/>
                  </a:cubicBezTo>
                  <a:cubicBezTo>
                    <a:pt x="5650" y="12503"/>
                    <a:pt x="6320" y="12189"/>
                    <a:pt x="6843" y="11729"/>
                  </a:cubicBezTo>
                  <a:close/>
                  <a:moveTo>
                    <a:pt x="6884" y="13026"/>
                  </a:moveTo>
                  <a:lnTo>
                    <a:pt x="6884" y="14344"/>
                  </a:lnTo>
                  <a:cubicBezTo>
                    <a:pt x="6403" y="14616"/>
                    <a:pt x="5880" y="14825"/>
                    <a:pt x="5357" y="14951"/>
                  </a:cubicBezTo>
                  <a:cubicBezTo>
                    <a:pt x="5043" y="15035"/>
                    <a:pt x="4750" y="15076"/>
                    <a:pt x="4436" y="15118"/>
                  </a:cubicBezTo>
                  <a:cubicBezTo>
                    <a:pt x="4358" y="15118"/>
                    <a:pt x="4197" y="15154"/>
                    <a:pt x="4077" y="15154"/>
                  </a:cubicBezTo>
                  <a:cubicBezTo>
                    <a:pt x="4038" y="15154"/>
                    <a:pt x="4002" y="15150"/>
                    <a:pt x="3976" y="15139"/>
                  </a:cubicBezTo>
                  <a:cubicBezTo>
                    <a:pt x="3851" y="15076"/>
                    <a:pt x="3746" y="15014"/>
                    <a:pt x="3683" y="14930"/>
                  </a:cubicBezTo>
                  <a:cubicBezTo>
                    <a:pt x="4269" y="14616"/>
                    <a:pt x="4792" y="14302"/>
                    <a:pt x="5336" y="13967"/>
                  </a:cubicBezTo>
                  <a:cubicBezTo>
                    <a:pt x="5838" y="13654"/>
                    <a:pt x="6382" y="13361"/>
                    <a:pt x="6884" y="13026"/>
                  </a:cubicBezTo>
                  <a:close/>
                  <a:moveTo>
                    <a:pt x="5007" y="1"/>
                  </a:moveTo>
                  <a:cubicBezTo>
                    <a:pt x="4145" y="1"/>
                    <a:pt x="3279" y="220"/>
                    <a:pt x="2532" y="639"/>
                  </a:cubicBezTo>
                  <a:cubicBezTo>
                    <a:pt x="984" y="1539"/>
                    <a:pt x="84" y="3296"/>
                    <a:pt x="22" y="5033"/>
                  </a:cubicBezTo>
                  <a:cubicBezTo>
                    <a:pt x="1" y="6058"/>
                    <a:pt x="252" y="7125"/>
                    <a:pt x="775" y="8004"/>
                  </a:cubicBezTo>
                  <a:cubicBezTo>
                    <a:pt x="1089" y="8527"/>
                    <a:pt x="1507" y="8967"/>
                    <a:pt x="1863" y="9469"/>
                  </a:cubicBezTo>
                  <a:cubicBezTo>
                    <a:pt x="2218" y="10013"/>
                    <a:pt x="2553" y="10557"/>
                    <a:pt x="2909" y="11101"/>
                  </a:cubicBezTo>
                  <a:cubicBezTo>
                    <a:pt x="2867" y="11143"/>
                    <a:pt x="2867" y="11164"/>
                    <a:pt x="2846" y="11185"/>
                  </a:cubicBezTo>
                  <a:cubicBezTo>
                    <a:pt x="2700" y="11519"/>
                    <a:pt x="2825" y="11980"/>
                    <a:pt x="2867" y="12335"/>
                  </a:cubicBezTo>
                  <a:cubicBezTo>
                    <a:pt x="2930" y="12754"/>
                    <a:pt x="2972" y="13193"/>
                    <a:pt x="3035" y="13612"/>
                  </a:cubicBezTo>
                  <a:cubicBezTo>
                    <a:pt x="3035" y="13716"/>
                    <a:pt x="3055" y="13821"/>
                    <a:pt x="3055" y="13926"/>
                  </a:cubicBezTo>
                  <a:cubicBezTo>
                    <a:pt x="3014" y="13967"/>
                    <a:pt x="3035" y="14030"/>
                    <a:pt x="3055" y="14072"/>
                  </a:cubicBezTo>
                  <a:cubicBezTo>
                    <a:pt x="3076" y="14595"/>
                    <a:pt x="3118" y="15223"/>
                    <a:pt x="3474" y="15495"/>
                  </a:cubicBezTo>
                  <a:cubicBezTo>
                    <a:pt x="3474" y="15495"/>
                    <a:pt x="3495" y="15495"/>
                    <a:pt x="3495" y="15537"/>
                  </a:cubicBezTo>
                  <a:cubicBezTo>
                    <a:pt x="3453" y="15579"/>
                    <a:pt x="3453" y="15683"/>
                    <a:pt x="3537" y="15746"/>
                  </a:cubicBezTo>
                  <a:cubicBezTo>
                    <a:pt x="4018" y="16102"/>
                    <a:pt x="4520" y="16499"/>
                    <a:pt x="5064" y="16750"/>
                  </a:cubicBezTo>
                  <a:cubicBezTo>
                    <a:pt x="5215" y="16826"/>
                    <a:pt x="5350" y="16868"/>
                    <a:pt x="5485" y="16868"/>
                  </a:cubicBezTo>
                  <a:cubicBezTo>
                    <a:pt x="5612" y="16868"/>
                    <a:pt x="5739" y="16831"/>
                    <a:pt x="5880" y="16750"/>
                  </a:cubicBezTo>
                  <a:cubicBezTo>
                    <a:pt x="6278" y="16583"/>
                    <a:pt x="6612" y="16227"/>
                    <a:pt x="6905" y="15913"/>
                  </a:cubicBezTo>
                  <a:cubicBezTo>
                    <a:pt x="7156" y="15641"/>
                    <a:pt x="7554" y="15223"/>
                    <a:pt x="7470" y="14804"/>
                  </a:cubicBezTo>
                  <a:cubicBezTo>
                    <a:pt x="7455" y="14759"/>
                    <a:pt x="7408" y="14725"/>
                    <a:pt x="7366" y="14725"/>
                  </a:cubicBezTo>
                  <a:cubicBezTo>
                    <a:pt x="7350" y="14725"/>
                    <a:pt x="7336" y="14730"/>
                    <a:pt x="7324" y="14742"/>
                  </a:cubicBezTo>
                  <a:cubicBezTo>
                    <a:pt x="7031" y="14930"/>
                    <a:pt x="6926" y="15286"/>
                    <a:pt x="6717" y="15558"/>
                  </a:cubicBezTo>
                  <a:cubicBezTo>
                    <a:pt x="6466" y="15872"/>
                    <a:pt x="6173" y="16185"/>
                    <a:pt x="5838" y="16395"/>
                  </a:cubicBezTo>
                  <a:cubicBezTo>
                    <a:pt x="5700" y="16476"/>
                    <a:pt x="5581" y="16510"/>
                    <a:pt x="5468" y="16510"/>
                  </a:cubicBezTo>
                  <a:cubicBezTo>
                    <a:pt x="5291" y="16510"/>
                    <a:pt x="5130" y="16426"/>
                    <a:pt x="4939" y="16311"/>
                  </a:cubicBezTo>
                  <a:cubicBezTo>
                    <a:pt x="4604" y="16123"/>
                    <a:pt x="4290" y="15892"/>
                    <a:pt x="3934" y="15683"/>
                  </a:cubicBezTo>
                  <a:lnTo>
                    <a:pt x="3934" y="15683"/>
                  </a:lnTo>
                  <a:cubicBezTo>
                    <a:pt x="3999" y="15693"/>
                    <a:pt x="4066" y="15697"/>
                    <a:pt x="4134" y="15697"/>
                  </a:cubicBezTo>
                  <a:cubicBezTo>
                    <a:pt x="4504" y="15697"/>
                    <a:pt x="4907" y="15572"/>
                    <a:pt x="5190" y="15537"/>
                  </a:cubicBezTo>
                  <a:cubicBezTo>
                    <a:pt x="5943" y="15369"/>
                    <a:pt x="6612" y="15118"/>
                    <a:pt x="7261" y="14742"/>
                  </a:cubicBezTo>
                  <a:cubicBezTo>
                    <a:pt x="7345" y="14721"/>
                    <a:pt x="7366" y="14637"/>
                    <a:pt x="7366" y="14553"/>
                  </a:cubicBezTo>
                  <a:cubicBezTo>
                    <a:pt x="7345" y="13277"/>
                    <a:pt x="7345" y="11980"/>
                    <a:pt x="7324" y="10682"/>
                  </a:cubicBezTo>
                  <a:lnTo>
                    <a:pt x="7324" y="10662"/>
                  </a:lnTo>
                  <a:cubicBezTo>
                    <a:pt x="7345" y="10662"/>
                    <a:pt x="7366" y="10641"/>
                    <a:pt x="7366" y="10620"/>
                  </a:cubicBezTo>
                  <a:cubicBezTo>
                    <a:pt x="7638" y="10264"/>
                    <a:pt x="7784" y="9887"/>
                    <a:pt x="7972" y="9490"/>
                  </a:cubicBezTo>
                  <a:cubicBezTo>
                    <a:pt x="8203" y="8988"/>
                    <a:pt x="8517" y="8527"/>
                    <a:pt x="8768" y="8025"/>
                  </a:cubicBezTo>
                  <a:cubicBezTo>
                    <a:pt x="9186" y="7167"/>
                    <a:pt x="9458" y="6226"/>
                    <a:pt x="9521" y="5284"/>
                  </a:cubicBezTo>
                  <a:cubicBezTo>
                    <a:pt x="9605" y="3527"/>
                    <a:pt x="8998" y="1727"/>
                    <a:pt x="7554" y="744"/>
                  </a:cubicBezTo>
                  <a:cubicBezTo>
                    <a:pt x="6805" y="241"/>
                    <a:pt x="5908" y="1"/>
                    <a:pt x="500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2375400" y="3400700"/>
              <a:ext cx="98225" cy="43875"/>
            </a:xfrm>
            <a:custGeom>
              <a:avLst/>
              <a:gdLst/>
              <a:ahLst/>
              <a:cxnLst/>
              <a:rect l="l" t="t" r="r" b="b"/>
              <a:pathLst>
                <a:path w="3929" h="1755" extrusionOk="0">
                  <a:moveTo>
                    <a:pt x="3576" y="1"/>
                  </a:moveTo>
                  <a:cubicBezTo>
                    <a:pt x="3570" y="1"/>
                    <a:pt x="3564" y="1"/>
                    <a:pt x="3558" y="1"/>
                  </a:cubicBezTo>
                  <a:cubicBezTo>
                    <a:pt x="2909" y="43"/>
                    <a:pt x="2365" y="252"/>
                    <a:pt x="1779" y="524"/>
                  </a:cubicBezTo>
                  <a:cubicBezTo>
                    <a:pt x="1466" y="692"/>
                    <a:pt x="1173" y="838"/>
                    <a:pt x="859" y="1006"/>
                  </a:cubicBezTo>
                  <a:cubicBezTo>
                    <a:pt x="608" y="1131"/>
                    <a:pt x="294" y="1215"/>
                    <a:pt x="85" y="1424"/>
                  </a:cubicBezTo>
                  <a:cubicBezTo>
                    <a:pt x="1" y="1529"/>
                    <a:pt x="22" y="1654"/>
                    <a:pt x="168" y="1717"/>
                  </a:cubicBezTo>
                  <a:cubicBezTo>
                    <a:pt x="242" y="1743"/>
                    <a:pt x="321" y="1754"/>
                    <a:pt x="404" y="1754"/>
                  </a:cubicBezTo>
                  <a:cubicBezTo>
                    <a:pt x="856" y="1754"/>
                    <a:pt x="1408" y="1410"/>
                    <a:pt x="1779" y="1215"/>
                  </a:cubicBezTo>
                  <a:cubicBezTo>
                    <a:pt x="2386" y="901"/>
                    <a:pt x="2993" y="587"/>
                    <a:pt x="3642" y="482"/>
                  </a:cubicBezTo>
                  <a:cubicBezTo>
                    <a:pt x="3928" y="462"/>
                    <a:pt x="3854" y="1"/>
                    <a:pt x="357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2349775" y="3303950"/>
              <a:ext cx="82675" cy="14675"/>
            </a:xfrm>
            <a:custGeom>
              <a:avLst/>
              <a:gdLst/>
              <a:ahLst/>
              <a:cxnLst/>
              <a:rect l="l" t="t" r="r" b="b"/>
              <a:pathLst>
                <a:path w="3307" h="587" extrusionOk="0">
                  <a:moveTo>
                    <a:pt x="2972" y="0"/>
                  </a:moveTo>
                  <a:cubicBezTo>
                    <a:pt x="1988" y="42"/>
                    <a:pt x="1026" y="189"/>
                    <a:pt x="84" y="419"/>
                  </a:cubicBezTo>
                  <a:cubicBezTo>
                    <a:pt x="1" y="461"/>
                    <a:pt x="1" y="586"/>
                    <a:pt x="105" y="586"/>
                  </a:cubicBezTo>
                  <a:cubicBezTo>
                    <a:pt x="647" y="552"/>
                    <a:pt x="1175" y="536"/>
                    <a:pt x="1698" y="536"/>
                  </a:cubicBezTo>
                  <a:cubicBezTo>
                    <a:pt x="2125" y="536"/>
                    <a:pt x="2549" y="546"/>
                    <a:pt x="2972" y="565"/>
                  </a:cubicBezTo>
                  <a:cubicBezTo>
                    <a:pt x="3307" y="565"/>
                    <a:pt x="3307" y="0"/>
                    <a:pt x="2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2341575" y="3083650"/>
              <a:ext cx="121275" cy="58175"/>
            </a:xfrm>
            <a:custGeom>
              <a:avLst/>
              <a:gdLst/>
              <a:ahLst/>
              <a:cxnLst/>
              <a:rect l="l" t="t" r="r" b="b"/>
              <a:pathLst>
                <a:path w="4851" h="2327" extrusionOk="0">
                  <a:moveTo>
                    <a:pt x="84" y="0"/>
                  </a:moveTo>
                  <a:cubicBezTo>
                    <a:pt x="44" y="0"/>
                    <a:pt x="1" y="69"/>
                    <a:pt x="57" y="87"/>
                  </a:cubicBezTo>
                  <a:cubicBezTo>
                    <a:pt x="1438" y="924"/>
                    <a:pt x="2881" y="1656"/>
                    <a:pt x="4367" y="2305"/>
                  </a:cubicBezTo>
                  <a:cubicBezTo>
                    <a:pt x="4407" y="2320"/>
                    <a:pt x="4444" y="2327"/>
                    <a:pt x="4479" y="2327"/>
                  </a:cubicBezTo>
                  <a:cubicBezTo>
                    <a:pt x="4739" y="2327"/>
                    <a:pt x="4851" y="1955"/>
                    <a:pt x="4555" y="1845"/>
                  </a:cubicBezTo>
                  <a:cubicBezTo>
                    <a:pt x="3049" y="1259"/>
                    <a:pt x="1563" y="631"/>
                    <a:pt x="99" y="3"/>
                  </a:cubicBezTo>
                  <a:cubicBezTo>
                    <a:pt x="94" y="1"/>
                    <a:pt x="89" y="0"/>
                    <a:pt x="8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2786975" y="3172475"/>
              <a:ext cx="85925" cy="35725"/>
            </a:xfrm>
            <a:custGeom>
              <a:avLst/>
              <a:gdLst/>
              <a:ahLst/>
              <a:cxnLst/>
              <a:rect l="l" t="t" r="r" b="b"/>
              <a:pathLst>
                <a:path w="3437" h="1429" extrusionOk="0">
                  <a:moveTo>
                    <a:pt x="2930" y="1"/>
                  </a:moveTo>
                  <a:cubicBezTo>
                    <a:pt x="2069" y="1"/>
                    <a:pt x="1146" y="394"/>
                    <a:pt x="382" y="740"/>
                  </a:cubicBezTo>
                  <a:cubicBezTo>
                    <a:pt x="0" y="903"/>
                    <a:pt x="217" y="1428"/>
                    <a:pt x="596" y="1428"/>
                  </a:cubicBezTo>
                  <a:cubicBezTo>
                    <a:pt x="654" y="1428"/>
                    <a:pt x="715" y="1416"/>
                    <a:pt x="779" y="1388"/>
                  </a:cubicBezTo>
                  <a:cubicBezTo>
                    <a:pt x="1218" y="1179"/>
                    <a:pt x="1700" y="1012"/>
                    <a:pt x="2139" y="824"/>
                  </a:cubicBezTo>
                  <a:cubicBezTo>
                    <a:pt x="2537" y="656"/>
                    <a:pt x="2976" y="531"/>
                    <a:pt x="3332" y="321"/>
                  </a:cubicBezTo>
                  <a:cubicBezTo>
                    <a:pt x="3436" y="279"/>
                    <a:pt x="3436" y="70"/>
                    <a:pt x="3311" y="28"/>
                  </a:cubicBezTo>
                  <a:cubicBezTo>
                    <a:pt x="3186" y="9"/>
                    <a:pt x="3058" y="1"/>
                    <a:pt x="29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2794075" y="3379450"/>
              <a:ext cx="96450" cy="46975"/>
            </a:xfrm>
            <a:custGeom>
              <a:avLst/>
              <a:gdLst/>
              <a:ahLst/>
              <a:cxnLst/>
              <a:rect l="l" t="t" r="r" b="b"/>
              <a:pathLst>
                <a:path w="3858" h="1879" extrusionOk="0">
                  <a:moveTo>
                    <a:pt x="347" y="0"/>
                  </a:moveTo>
                  <a:cubicBezTo>
                    <a:pt x="78" y="0"/>
                    <a:pt x="0" y="442"/>
                    <a:pt x="286" y="537"/>
                  </a:cubicBezTo>
                  <a:cubicBezTo>
                    <a:pt x="1416" y="935"/>
                    <a:pt x="2483" y="1521"/>
                    <a:pt x="3613" y="1876"/>
                  </a:cubicBezTo>
                  <a:cubicBezTo>
                    <a:pt x="3621" y="1878"/>
                    <a:pt x="3630" y="1878"/>
                    <a:pt x="3638" y="1878"/>
                  </a:cubicBezTo>
                  <a:cubicBezTo>
                    <a:pt x="3771" y="1878"/>
                    <a:pt x="3858" y="1725"/>
                    <a:pt x="3759" y="1646"/>
                  </a:cubicBezTo>
                  <a:cubicBezTo>
                    <a:pt x="2818" y="830"/>
                    <a:pt x="1625" y="391"/>
                    <a:pt x="432" y="14"/>
                  </a:cubicBezTo>
                  <a:cubicBezTo>
                    <a:pt x="402" y="5"/>
                    <a:pt x="374" y="0"/>
                    <a:pt x="34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09050" y="3280400"/>
              <a:ext cx="74300" cy="17875"/>
            </a:xfrm>
            <a:custGeom>
              <a:avLst/>
              <a:gdLst/>
              <a:ahLst/>
              <a:cxnLst/>
              <a:rect l="l" t="t" r="r" b="b"/>
              <a:pathLst>
                <a:path w="2972" h="715" extrusionOk="0">
                  <a:moveTo>
                    <a:pt x="295" y="0"/>
                  </a:moveTo>
                  <a:cubicBezTo>
                    <a:pt x="1" y="0"/>
                    <a:pt x="7" y="462"/>
                    <a:pt x="315" y="482"/>
                  </a:cubicBezTo>
                  <a:cubicBezTo>
                    <a:pt x="754" y="503"/>
                    <a:pt x="1235" y="566"/>
                    <a:pt x="1675" y="608"/>
                  </a:cubicBezTo>
                  <a:cubicBezTo>
                    <a:pt x="1936" y="651"/>
                    <a:pt x="2227" y="715"/>
                    <a:pt x="2507" y="715"/>
                  </a:cubicBezTo>
                  <a:cubicBezTo>
                    <a:pt x="2631" y="715"/>
                    <a:pt x="2752" y="702"/>
                    <a:pt x="2867" y="670"/>
                  </a:cubicBezTo>
                  <a:cubicBezTo>
                    <a:pt x="2972" y="628"/>
                    <a:pt x="2972" y="503"/>
                    <a:pt x="2909" y="461"/>
                  </a:cubicBezTo>
                  <a:cubicBezTo>
                    <a:pt x="2553" y="210"/>
                    <a:pt x="2135" y="210"/>
                    <a:pt x="1758" y="168"/>
                  </a:cubicBezTo>
                  <a:cubicBezTo>
                    <a:pt x="1298" y="84"/>
                    <a:pt x="817" y="43"/>
                    <a:pt x="315" y="1"/>
                  </a:cubicBezTo>
                  <a:cubicBezTo>
                    <a:pt x="308" y="0"/>
                    <a:pt x="301" y="0"/>
                    <a:pt x="2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3"/>
          <p:cNvSpPr/>
          <p:nvPr/>
        </p:nvSpPr>
        <p:spPr>
          <a:xfrm rot="-8181">
            <a:off x="6853366" y="2426861"/>
            <a:ext cx="1260604" cy="429924"/>
          </a:xfrm>
          <a:prstGeom prst="foldedCorner">
            <a:avLst>
              <a:gd name="adj" fmla="val 40035"/>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rot="-12032">
            <a:off x="6631516" y="2625859"/>
            <a:ext cx="784455" cy="32051"/>
          </a:xfrm>
          <a:custGeom>
            <a:avLst/>
            <a:gdLst/>
            <a:ahLst/>
            <a:cxnLst/>
            <a:rect l="l" t="t" r="r" b="b"/>
            <a:pathLst>
              <a:path w="31378" h="6646" extrusionOk="0">
                <a:moveTo>
                  <a:pt x="0" y="4299"/>
                </a:moveTo>
                <a:cubicBezTo>
                  <a:pt x="2250" y="3175"/>
                  <a:pt x="4506" y="-1154"/>
                  <a:pt x="6469" y="417"/>
                </a:cubicBezTo>
                <a:cubicBezTo>
                  <a:pt x="8089" y="1713"/>
                  <a:pt x="3531" y="7220"/>
                  <a:pt x="5499" y="6564"/>
                </a:cubicBezTo>
                <a:cubicBezTo>
                  <a:pt x="8040" y="5717"/>
                  <a:pt x="8048" y="943"/>
                  <a:pt x="10675" y="417"/>
                </a:cubicBezTo>
                <a:cubicBezTo>
                  <a:pt x="12367" y="78"/>
                  <a:pt x="10034" y="3991"/>
                  <a:pt x="10675" y="5593"/>
                </a:cubicBezTo>
                <a:cubicBezTo>
                  <a:pt x="11676" y="8096"/>
                  <a:pt x="14642" y="1742"/>
                  <a:pt x="17145" y="741"/>
                </a:cubicBezTo>
                <a:cubicBezTo>
                  <a:pt x="18850" y="59"/>
                  <a:pt x="19117" y="5871"/>
                  <a:pt x="20703" y="4946"/>
                </a:cubicBezTo>
                <a:cubicBezTo>
                  <a:pt x="22482" y="3908"/>
                  <a:pt x="23465" y="-318"/>
                  <a:pt x="25232" y="741"/>
                </a:cubicBezTo>
                <a:cubicBezTo>
                  <a:pt x="26232" y="1341"/>
                  <a:pt x="26101" y="4112"/>
                  <a:pt x="27173" y="3652"/>
                </a:cubicBezTo>
                <a:cubicBezTo>
                  <a:pt x="28636" y="3025"/>
                  <a:pt x="30054" y="505"/>
                  <a:pt x="31378" y="1388"/>
                </a:cubicBezTo>
              </a:path>
            </a:pathLst>
          </a:custGeom>
          <a:noFill/>
          <a:ln w="9525" cap="flat" cmpd="sng">
            <a:solidFill>
              <a:schemeClr val="lt1"/>
            </a:solidFill>
            <a:prstDash val="solid"/>
            <a:round/>
            <a:headEnd type="none" w="med" len="med"/>
            <a:tailEnd type="none" w="med" len="med"/>
          </a:ln>
        </p:spPr>
        <p:txBody>
          <a:bodyPr/>
          <a:lstStyle/>
          <a:p>
            <a:endParaRPr lang="de-DE"/>
          </a:p>
        </p:txBody>
      </p:sp>
      <p:sp>
        <p:nvSpPr>
          <p:cNvPr id="2" name="Textfeld 1">
            <a:extLst>
              <a:ext uri="{FF2B5EF4-FFF2-40B4-BE49-F238E27FC236}">
                <a16:creationId xmlns:a16="http://schemas.microsoft.com/office/drawing/2014/main" id="{CB792AED-2312-7154-0B56-8C2884428E85}"/>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4" name="Slide Number Placeholder 3">
            <a:extLst>
              <a:ext uri="{FF2B5EF4-FFF2-40B4-BE49-F238E27FC236}">
                <a16:creationId xmlns:a16="http://schemas.microsoft.com/office/drawing/2014/main" id="{0598DADB-DF3C-C32D-8F49-7F90759DEF5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243719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p:nvPr/>
        </p:nvSpPr>
        <p:spPr>
          <a:xfrm>
            <a:off x="612792" y="1656097"/>
            <a:ext cx="5363464" cy="3101822"/>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de-DE"/>
          </a:p>
        </p:txBody>
      </p:sp>
      <p:sp>
        <p:nvSpPr>
          <p:cNvPr id="425" name="Google Shape;425;p46"/>
          <p:cNvSpPr/>
          <p:nvPr/>
        </p:nvSpPr>
        <p:spPr>
          <a:xfrm>
            <a:off x="612792" y="447250"/>
            <a:ext cx="5363464" cy="1077203"/>
          </a:xfrm>
          <a:prstGeom prst="roundRect">
            <a:avLst>
              <a:gd name="adj"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txBox="1">
            <a:spLocks noGrp="1"/>
          </p:cNvSpPr>
          <p:nvPr>
            <p:ph type="title"/>
          </p:nvPr>
        </p:nvSpPr>
        <p:spPr>
          <a:xfrm>
            <a:off x="715345" y="693358"/>
            <a:ext cx="4433597" cy="572700"/>
          </a:xfrm>
          <a:prstGeom prst="rect">
            <a:avLst/>
          </a:prstGeom>
        </p:spPr>
        <p:txBody>
          <a:bodyPr spcFirstLastPara="1" wrap="square" lIns="91425" tIns="91425" rIns="91425" bIns="91425" anchor="ctr" anchorCtr="0">
            <a:noAutofit/>
          </a:bodyPr>
          <a:lstStyle/>
          <a:p>
            <a:r>
              <a:rPr lang="en"/>
              <a:t>Herr Peters, Lehrer </a:t>
            </a:r>
            <a:endParaRPr/>
          </a:p>
        </p:txBody>
      </p:sp>
      <p:sp>
        <p:nvSpPr>
          <p:cNvPr id="427" name="Google Shape;427;p46"/>
          <p:cNvSpPr txBox="1">
            <a:spLocks noGrp="1"/>
          </p:cNvSpPr>
          <p:nvPr>
            <p:ph type="subTitle" idx="1"/>
          </p:nvPr>
        </p:nvSpPr>
        <p:spPr>
          <a:xfrm>
            <a:off x="1136375" y="1961763"/>
            <a:ext cx="3224400" cy="25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endParaRPr lang="de-DE">
              <a:solidFill>
                <a:schemeClr val="dk1"/>
              </a:solidFill>
            </a:endParaRPr>
          </a:p>
          <a:p>
            <a:pPr marL="285750" lvl="0" indent="-285750" algn="l" rtl="0">
              <a:spcBef>
                <a:spcPts val="0"/>
              </a:spcBef>
              <a:spcAft>
                <a:spcPts val="0"/>
              </a:spcAft>
              <a:buFont typeface="Arial" panose="020B0604020202020204" pitchFamily="34" charset="0"/>
              <a:buChar char="•"/>
            </a:pPr>
            <a:endParaRPr lang="de-DE">
              <a:solidFill>
                <a:schemeClr val="dk1"/>
              </a:solidFill>
            </a:endParaRPr>
          </a:p>
        </p:txBody>
      </p:sp>
      <p:pic>
        <p:nvPicPr>
          <p:cNvPr id="1026" name="Picture 2">
            <a:extLst>
              <a:ext uri="{FF2B5EF4-FFF2-40B4-BE49-F238E27FC236}">
                <a16:creationId xmlns:a16="http://schemas.microsoft.com/office/drawing/2014/main" id="{D23F5AF1-1BF4-162C-BB2C-FCFC16807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256" y="1467518"/>
            <a:ext cx="3101821" cy="310182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27;p46">
            <a:extLst>
              <a:ext uri="{FF2B5EF4-FFF2-40B4-BE49-F238E27FC236}">
                <a16:creationId xmlns:a16="http://schemas.microsoft.com/office/drawing/2014/main" id="{C0C138B6-8FE1-562C-A550-BF377CDE4AFD}"/>
              </a:ext>
            </a:extLst>
          </p:cNvPr>
          <p:cNvSpPr txBox="1">
            <a:spLocks/>
          </p:cNvSpPr>
          <p:nvPr/>
        </p:nvSpPr>
        <p:spPr>
          <a:xfrm>
            <a:off x="613950" y="1827152"/>
            <a:ext cx="5260911" cy="31018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1pPr>
            <a:lvl2pPr marL="914400" marR="0" lvl="1"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2pPr>
            <a:lvl3pPr marL="1371600" marR="0" lvl="2"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3pPr>
            <a:lvl4pPr marL="1828800" marR="0" lvl="3"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4pPr>
            <a:lvl5pPr marL="2286000" marR="0" lvl="4"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5pPr>
            <a:lvl6pPr marL="2743200" marR="0" lvl="5"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6pPr>
            <a:lvl7pPr marL="3200400" marR="0" lvl="6"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7pPr>
            <a:lvl8pPr marL="3657600" marR="0" lvl="7"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8pPr>
            <a:lvl9pPr marL="4114800" marR="0" lvl="8" indent="-317500" algn="ctr" rtl="0">
              <a:lnSpc>
                <a:spcPct val="100000"/>
              </a:lnSpc>
              <a:spcBef>
                <a:spcPts val="0"/>
              </a:spcBef>
              <a:spcAft>
                <a:spcPts val="0"/>
              </a:spcAft>
              <a:buClr>
                <a:srgbClr val="434343"/>
              </a:buClr>
              <a:buSzPts val="1400"/>
              <a:buFont typeface="Open Sans Light"/>
              <a:buNone/>
              <a:defRPr sz="1400" b="0" i="0" u="none" strike="noStrike" cap="none">
                <a:solidFill>
                  <a:srgbClr val="434343"/>
                </a:solidFill>
                <a:latin typeface="Open Sans Light"/>
                <a:ea typeface="Open Sans Light"/>
                <a:cs typeface="Open Sans Light"/>
                <a:sym typeface="Open Sans Light"/>
              </a:defRPr>
            </a:lvl9pPr>
          </a:lstStyle>
          <a:p>
            <a:pPr marL="285750" indent="-285750">
              <a:lnSpc>
                <a:spcPct val="150000"/>
              </a:lnSpc>
              <a:spcAft>
                <a:spcPts val="600"/>
              </a:spcAft>
              <a:buFont typeface="Arial,Sans-Serif" panose="020B0604020202020204" pitchFamily="34" charset="0"/>
              <a:buChar char="•"/>
              <a:tabLst>
                <a:tab pos="457200" algn="l"/>
              </a:tabLst>
            </a:pPr>
            <a:r>
              <a:rPr lang="de-DE" sz="1800" kern="100">
                <a:solidFill>
                  <a:schemeClr val="dk1"/>
                </a:solidFill>
              </a:rPr>
              <a:t>Mehr als 15 Jahre Erfahrung im Bildungsbereich</a:t>
            </a:r>
            <a:endParaRPr lang="en-US" sz="1800" kern="100">
              <a:solidFill>
                <a:schemeClr val="dk1"/>
              </a:solidFill>
            </a:endParaRPr>
          </a:p>
          <a:p>
            <a:pPr marL="285750" indent="-285750">
              <a:lnSpc>
                <a:spcPct val="150000"/>
              </a:lnSpc>
              <a:spcAft>
                <a:spcPts val="600"/>
              </a:spcAft>
              <a:buFont typeface="Arial,Sans-Serif" panose="020B0604020202020204" pitchFamily="34" charset="0"/>
              <a:buChar char="•"/>
              <a:tabLst>
                <a:tab pos="457200" algn="l"/>
              </a:tabLst>
            </a:pPr>
            <a:r>
              <a:rPr lang="de-DE" sz="1800" kern="100">
                <a:solidFill>
                  <a:schemeClr val="dk1"/>
                </a:solidFill>
              </a:rPr>
              <a:t>Einblick in Herausforderungen von Kindern im Grundschulalter</a:t>
            </a:r>
            <a:endParaRPr lang="en-US" sz="1800" kern="100">
              <a:solidFill>
                <a:schemeClr val="dk1"/>
              </a:solidFill>
            </a:endParaRPr>
          </a:p>
          <a:p>
            <a:pPr marL="285750" indent="-285750">
              <a:lnSpc>
                <a:spcPct val="150000"/>
              </a:lnSpc>
              <a:spcAft>
                <a:spcPts val="600"/>
              </a:spcAft>
              <a:buFont typeface="Arial,Sans-Serif" panose="020B0604020202020204" pitchFamily="34" charset="0"/>
              <a:buChar char="•"/>
              <a:tabLst>
                <a:tab pos="457200" algn="l"/>
              </a:tabLst>
            </a:pPr>
            <a:r>
              <a:rPr lang="de-DE" sz="1800" kern="100">
                <a:solidFill>
                  <a:schemeClr val="dk1"/>
                </a:solidFill>
              </a:rPr>
              <a:t>Engagierter Unterrichtsstil, mit individueller Förderung der </a:t>
            </a:r>
            <a:r>
              <a:rPr lang="de-DE" sz="1800" kern="100" err="1">
                <a:solidFill>
                  <a:schemeClr val="dk1"/>
                </a:solidFill>
              </a:rPr>
              <a:t>Schüler:innen</a:t>
            </a:r>
            <a:endParaRPr lang="de-DE" sz="1800" kern="100">
              <a:solidFill>
                <a:schemeClr val="dk1"/>
              </a:solidFill>
            </a:endParaRPr>
          </a:p>
          <a:p>
            <a:pPr marL="285750" lvl="0" indent="-285750">
              <a:lnSpc>
                <a:spcPct val="150000"/>
              </a:lnSpc>
              <a:spcAft>
                <a:spcPts val="600"/>
              </a:spcAft>
              <a:buFont typeface="Arial" panose="020B0604020202020204" pitchFamily="34" charset="0"/>
              <a:buChar char="•"/>
              <a:tabLst>
                <a:tab pos="457200" algn="l"/>
              </a:tabLst>
            </a:pPr>
            <a:endParaRPr lang="de-DE" sz="1500" kern="100">
              <a:solidFill>
                <a:schemeClr val="tx1"/>
              </a:solidFill>
              <a:highlight>
                <a:srgbClr val="FFFFFF"/>
              </a:highlight>
            </a:endParaRPr>
          </a:p>
        </p:txBody>
      </p:sp>
      <p:sp>
        <p:nvSpPr>
          <p:cNvPr id="3" name="Textfeld 2">
            <a:extLst>
              <a:ext uri="{FF2B5EF4-FFF2-40B4-BE49-F238E27FC236}">
                <a16:creationId xmlns:a16="http://schemas.microsoft.com/office/drawing/2014/main" id="{B1FA91B1-CCE7-AE46-D123-9DBBF8721A67}"/>
              </a:ext>
            </a:extLst>
          </p:cNvPr>
          <p:cNvSpPr txBox="1"/>
          <p:nvPr/>
        </p:nvSpPr>
        <p:spPr>
          <a:xfrm>
            <a:off x="162537" y="4807940"/>
            <a:ext cx="8965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100">
                <a:solidFill>
                  <a:schemeClr val="tx1"/>
                </a:solidFill>
                <a:latin typeface="Open Sans Light"/>
              </a:rPr>
              <a:t>03.05.2024</a:t>
            </a:r>
          </a:p>
        </p:txBody>
      </p:sp>
      <p:sp>
        <p:nvSpPr>
          <p:cNvPr id="5" name="Slide Number Placeholder 4">
            <a:extLst>
              <a:ext uri="{FF2B5EF4-FFF2-40B4-BE49-F238E27FC236}">
                <a16:creationId xmlns:a16="http://schemas.microsoft.com/office/drawing/2014/main" id="{F28DCA42-FE8C-3C2B-0DF4-754135C22F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4186877134"/>
      </p:ext>
    </p:extLst>
  </p:cSld>
  <p:clrMapOvr>
    <a:masterClrMapping/>
  </p:clrMapOvr>
</p:sld>
</file>

<file path=ppt/theme/theme1.xml><?xml version="1.0" encoding="utf-8"?>
<a:theme xmlns:a="http://schemas.openxmlformats.org/drawingml/2006/main" name="Business Proposition Canvas by Slidesgo">
  <a:themeElements>
    <a:clrScheme name="Simple Light">
      <a:dk1>
        <a:srgbClr val="000000"/>
      </a:dk1>
      <a:lt1>
        <a:srgbClr val="FFFFFF"/>
      </a:lt1>
      <a:dk2>
        <a:srgbClr val="4E4F54"/>
      </a:dk2>
      <a:lt2>
        <a:srgbClr val="009CCC"/>
      </a:lt2>
      <a:accent1>
        <a:srgbClr val="F25945"/>
      </a:accent1>
      <a:accent2>
        <a:srgbClr val="F0D331"/>
      </a:accent2>
      <a:accent3>
        <a:srgbClr val="C0DA4C"/>
      </a:accent3>
      <a:accent4>
        <a:srgbClr val="FFFFFF"/>
      </a:accent4>
      <a:accent5>
        <a:srgbClr val="009CCC"/>
      </a:accent5>
      <a:accent6>
        <a:srgbClr val="F2594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4E4F54"/>
    </a:dk2>
    <a:lt2>
      <a:srgbClr val="009CCC"/>
    </a:lt2>
    <a:accent1>
      <a:srgbClr val="F25945"/>
    </a:accent1>
    <a:accent2>
      <a:srgbClr val="F0D331"/>
    </a:accent2>
    <a:accent3>
      <a:srgbClr val="C0DA4C"/>
    </a:accent3>
    <a:accent4>
      <a:srgbClr val="FFFFFF"/>
    </a:accent4>
    <a:accent5>
      <a:srgbClr val="009CCC"/>
    </a:accent5>
    <a:accent6>
      <a:srgbClr val="F25945"/>
    </a:accent6>
    <a:hlink>
      <a:srgbClr val="00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0</TotalTime>
  <Words>1394</Words>
  <Application>Microsoft Office PowerPoint</Application>
  <PresentationFormat>On-screen Show (16:9)</PresentationFormat>
  <Paragraphs>280</Paragraphs>
  <Slides>36</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Montserrat</vt:lpstr>
      <vt:lpstr>Open Sans Light</vt:lpstr>
      <vt:lpstr>Business Proposition Canvas by Slidesgo</vt:lpstr>
      <vt:lpstr>Grundschule Bad Walden</vt:lpstr>
      <vt:lpstr>Stundeninhalt</vt:lpstr>
      <vt:lpstr>Unsere Hausaufgabe</vt:lpstr>
      <vt:lpstr>Grundschule</vt:lpstr>
      <vt:lpstr>Funktionalitäten</vt:lpstr>
      <vt:lpstr>Funktionalitäten</vt:lpstr>
      <vt:lpstr>Funktionalitäten</vt:lpstr>
      <vt:lpstr>Klassenraum-herausforderungen</vt:lpstr>
      <vt:lpstr>Herr Peters, Lehrer </vt:lpstr>
      <vt:lpstr>Mannfred Schulz, Vater</vt:lpstr>
      <vt:lpstr>Emma Schulz, Schülerin </vt:lpstr>
      <vt:lpstr>Frau Müller, Betreuerin</vt:lpstr>
      <vt:lpstr>Lehrplanstrategie</vt:lpstr>
      <vt:lpstr>Entity Relationship Diagramm</vt:lpstr>
      <vt:lpstr>Entity Relationship Diagramm</vt:lpstr>
      <vt:lpstr>Entity Relationship Diagramm</vt:lpstr>
      <vt:lpstr>Entity Relationship Diagramm</vt:lpstr>
      <vt:lpstr>Entity Relationship Diagramm</vt:lpstr>
      <vt:lpstr>Entity Relationship Diagramm</vt:lpstr>
      <vt:lpstr>Herr Peters, Lehrer</vt:lpstr>
      <vt:lpstr>Use Case Diagramm: Herr Peters</vt:lpstr>
      <vt:lpstr>Mannfred Schulz, Vater</vt:lpstr>
      <vt:lpstr>Use Case Diagramm: Mannfred Schulz</vt:lpstr>
      <vt:lpstr>Emma, Schülerin </vt:lpstr>
      <vt:lpstr>Use Case Diagramm: Emma</vt:lpstr>
      <vt:lpstr>Frau Müller, Betreuerin</vt:lpstr>
      <vt:lpstr>Use Case Diagramm: Frau Müller</vt:lpstr>
      <vt:lpstr>Betreuungs-angbot</vt:lpstr>
      <vt:lpstr>Betreuungsangebot</vt:lpstr>
      <vt:lpstr>Entity Relationship Diagramm</vt:lpstr>
      <vt:lpstr>PowerPoint Presentation</vt:lpstr>
      <vt:lpstr>Schulstunde</vt:lpstr>
      <vt:lpstr>Lernzettel</vt:lpstr>
      <vt:lpstr>Unsere Lernzettel</vt:lpstr>
      <vt:lpstr>Unsere Lernzettel</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Proposition Canvas</dc:title>
  <dc:creator>Klarer, Paul</dc:creator>
  <cp:lastModifiedBy>Klarer, Paul Linus</cp:lastModifiedBy>
  <cp:revision>1</cp:revision>
  <dcterms:modified xsi:type="dcterms:W3CDTF">2024-05-03T07:41:45Z</dcterms:modified>
</cp:coreProperties>
</file>